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4"/>
  </p:sldMasterIdLst>
  <p:notesMasterIdLst>
    <p:notesMasterId r:id="rId45"/>
  </p:notesMasterIdLst>
  <p:handoutMasterIdLst>
    <p:handoutMasterId r:id="rId46"/>
  </p:handoutMasterIdLst>
  <p:sldIdLst>
    <p:sldId id="372" r:id="rId5"/>
    <p:sldId id="343" r:id="rId6"/>
    <p:sldId id="345" r:id="rId7"/>
    <p:sldId id="344" r:id="rId8"/>
    <p:sldId id="369" r:id="rId9"/>
    <p:sldId id="370" r:id="rId10"/>
    <p:sldId id="371" r:id="rId11"/>
    <p:sldId id="338" r:id="rId12"/>
    <p:sldId id="375" r:id="rId13"/>
    <p:sldId id="346" r:id="rId14"/>
    <p:sldId id="383" r:id="rId15"/>
    <p:sldId id="347" r:id="rId16"/>
    <p:sldId id="331" r:id="rId17"/>
    <p:sldId id="348" r:id="rId18"/>
    <p:sldId id="376" r:id="rId19"/>
    <p:sldId id="349" r:id="rId20"/>
    <p:sldId id="353" r:id="rId21"/>
    <p:sldId id="350" r:id="rId22"/>
    <p:sldId id="351" r:id="rId23"/>
    <p:sldId id="352" r:id="rId24"/>
    <p:sldId id="354" r:id="rId25"/>
    <p:sldId id="355" r:id="rId26"/>
    <p:sldId id="356" r:id="rId27"/>
    <p:sldId id="357" r:id="rId28"/>
    <p:sldId id="358" r:id="rId29"/>
    <p:sldId id="377" r:id="rId30"/>
    <p:sldId id="360" r:id="rId31"/>
    <p:sldId id="379" r:id="rId32"/>
    <p:sldId id="380" r:id="rId33"/>
    <p:sldId id="381" r:id="rId34"/>
    <p:sldId id="382" r:id="rId35"/>
    <p:sldId id="361" r:id="rId36"/>
    <p:sldId id="362" r:id="rId37"/>
    <p:sldId id="363" r:id="rId38"/>
    <p:sldId id="364" r:id="rId39"/>
    <p:sldId id="365" r:id="rId40"/>
    <p:sldId id="366" r:id="rId41"/>
    <p:sldId id="367" r:id="rId42"/>
    <p:sldId id="368" r:id="rId43"/>
    <p:sldId id="374" r:id="rId44"/>
  </p:sldIdLst>
  <p:sldSz cx="9144000" cy="5143500" type="screen16x9"/>
  <p:notesSz cx="7099300" cy="10234613"/>
  <p:custDataLst>
    <p:tags r:id="rId47"/>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008000"/>
    <a:srgbClr val="000099"/>
    <a:srgbClr val="996600"/>
    <a:srgbClr val="006600"/>
    <a:srgbClr val="336699"/>
    <a:srgbClr val="FF9999"/>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A439C8-3FA3-48E6-9AD1-20C7872E6D1A}" v="182" dt="2022-08-26T12:48:34.759"/>
    <p1510:client id="{A7F36338-9039-41CE-9B95-E9367690B9F0}" v="81" dt="2022-08-25T16:57:32.8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844" autoAdjust="0"/>
  </p:normalViewPr>
  <p:slideViewPr>
    <p:cSldViewPr>
      <p:cViewPr varScale="1">
        <p:scale>
          <a:sx n="134" d="100"/>
          <a:sy n="134" d="100"/>
        </p:scale>
        <p:origin x="120" y="132"/>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iman Helmi El-Maleh" userId="S::aimane@kfupm.edu.sa::3bc9969e-64c5-4a29-8579-93820cc76ef6" providerId="AD" clId="Web-{76A439C8-3FA3-48E6-9AD1-20C7872E6D1A}"/>
    <pc:docChg chg="addSld delSld modSld sldOrd">
      <pc:chgData name="Aiman Helmi El-Maleh" userId="S::aimane@kfupm.edu.sa::3bc9969e-64c5-4a29-8579-93820cc76ef6" providerId="AD" clId="Web-{76A439C8-3FA3-48E6-9AD1-20C7872E6D1A}" dt="2022-08-26T12:48:34.759" v="157" actId="20577"/>
      <pc:docMkLst>
        <pc:docMk/>
      </pc:docMkLst>
      <pc:sldChg chg="del">
        <pc:chgData name="Aiman Helmi El-Maleh" userId="S::aimane@kfupm.edu.sa::3bc9969e-64c5-4a29-8579-93820cc76ef6" providerId="AD" clId="Web-{76A439C8-3FA3-48E6-9AD1-20C7872E6D1A}" dt="2022-08-26T12:20:47.998" v="0"/>
        <pc:sldMkLst>
          <pc:docMk/>
          <pc:sldMk cId="0" sldId="271"/>
        </pc:sldMkLst>
      </pc:sldChg>
      <pc:sldChg chg="modSp">
        <pc:chgData name="Aiman Helmi El-Maleh" userId="S::aimane@kfupm.edu.sa::3bc9969e-64c5-4a29-8579-93820cc76ef6" providerId="AD" clId="Web-{76A439C8-3FA3-48E6-9AD1-20C7872E6D1A}" dt="2022-08-26T12:22:24.329" v="11" actId="20577"/>
        <pc:sldMkLst>
          <pc:docMk/>
          <pc:sldMk cId="705450270" sldId="331"/>
        </pc:sldMkLst>
        <pc:spChg chg="mod">
          <ac:chgData name="Aiman Helmi El-Maleh" userId="S::aimane@kfupm.edu.sa::3bc9969e-64c5-4a29-8579-93820cc76ef6" providerId="AD" clId="Web-{76A439C8-3FA3-48E6-9AD1-20C7872E6D1A}" dt="2022-08-26T12:22:24.329" v="11" actId="20577"/>
          <ac:spMkLst>
            <pc:docMk/>
            <pc:sldMk cId="705450270" sldId="331"/>
            <ac:spMk id="16" creationId="{00000000-0000-0000-0000-000000000000}"/>
          </ac:spMkLst>
        </pc:spChg>
      </pc:sldChg>
      <pc:sldChg chg="modSp">
        <pc:chgData name="Aiman Helmi El-Maleh" userId="S::aimane@kfupm.edu.sa::3bc9969e-64c5-4a29-8579-93820cc76ef6" providerId="AD" clId="Web-{76A439C8-3FA3-48E6-9AD1-20C7872E6D1A}" dt="2022-08-26T12:38:12.321" v="98" actId="1076"/>
        <pc:sldMkLst>
          <pc:docMk/>
          <pc:sldMk cId="948943016" sldId="338"/>
        </pc:sldMkLst>
        <pc:spChg chg="mod">
          <ac:chgData name="Aiman Helmi El-Maleh" userId="S::aimane@kfupm.edu.sa::3bc9969e-64c5-4a29-8579-93820cc76ef6" providerId="AD" clId="Web-{76A439C8-3FA3-48E6-9AD1-20C7872E6D1A}" dt="2022-08-26T12:38:09.024" v="97" actId="1076"/>
          <ac:spMkLst>
            <pc:docMk/>
            <pc:sldMk cId="948943016" sldId="338"/>
            <ac:spMk id="21508" creationId="{00000000-0000-0000-0000-000000000000}"/>
          </ac:spMkLst>
        </pc:spChg>
        <pc:picChg chg="mod">
          <ac:chgData name="Aiman Helmi El-Maleh" userId="S::aimane@kfupm.edu.sa::3bc9969e-64c5-4a29-8579-93820cc76ef6" providerId="AD" clId="Web-{76A439C8-3FA3-48E6-9AD1-20C7872E6D1A}" dt="2022-08-26T12:38:12.321" v="98" actId="1076"/>
          <ac:picMkLst>
            <pc:docMk/>
            <pc:sldMk cId="948943016" sldId="338"/>
            <ac:picMk id="43010" creationId="{00000000-0000-0000-0000-000000000000}"/>
          </ac:picMkLst>
        </pc:picChg>
      </pc:sldChg>
      <pc:sldChg chg="modSp">
        <pc:chgData name="Aiman Helmi El-Maleh" userId="S::aimane@kfupm.edu.sa::3bc9969e-64c5-4a29-8579-93820cc76ef6" providerId="AD" clId="Web-{76A439C8-3FA3-48E6-9AD1-20C7872E6D1A}" dt="2022-08-26T12:36:59.163" v="96" actId="20577"/>
        <pc:sldMkLst>
          <pc:docMk/>
          <pc:sldMk cId="198577786" sldId="343"/>
        </pc:sldMkLst>
        <pc:spChg chg="mod">
          <ac:chgData name="Aiman Helmi El-Maleh" userId="S::aimane@kfupm.edu.sa::3bc9969e-64c5-4a29-8579-93820cc76ef6" providerId="AD" clId="Web-{76A439C8-3FA3-48E6-9AD1-20C7872E6D1A}" dt="2022-08-26T12:36:59.163" v="96" actId="20577"/>
          <ac:spMkLst>
            <pc:docMk/>
            <pc:sldMk cId="198577786" sldId="343"/>
            <ac:spMk id="3" creationId="{00000000-0000-0000-0000-000000000000}"/>
          </ac:spMkLst>
        </pc:spChg>
      </pc:sldChg>
      <pc:sldChg chg="ord">
        <pc:chgData name="Aiman Helmi El-Maleh" userId="S::aimane@kfupm.edu.sa::3bc9969e-64c5-4a29-8579-93820cc76ef6" providerId="AD" clId="Web-{76A439C8-3FA3-48E6-9AD1-20C7872E6D1A}" dt="2022-08-26T12:39:07.916" v="99"/>
        <pc:sldMkLst>
          <pc:docMk/>
          <pc:sldMk cId="84554796" sldId="346"/>
        </pc:sldMkLst>
      </pc:sldChg>
      <pc:sldChg chg="modSp">
        <pc:chgData name="Aiman Helmi El-Maleh" userId="S::aimane@kfupm.edu.sa::3bc9969e-64c5-4a29-8579-93820cc76ef6" providerId="AD" clId="Web-{76A439C8-3FA3-48E6-9AD1-20C7872E6D1A}" dt="2022-08-26T12:41:08.560" v="103" actId="20577"/>
        <pc:sldMkLst>
          <pc:docMk/>
          <pc:sldMk cId="2037345791" sldId="350"/>
        </pc:sldMkLst>
        <pc:spChg chg="mod">
          <ac:chgData name="Aiman Helmi El-Maleh" userId="S::aimane@kfupm.edu.sa::3bc9969e-64c5-4a29-8579-93820cc76ef6" providerId="AD" clId="Web-{76A439C8-3FA3-48E6-9AD1-20C7872E6D1A}" dt="2022-08-26T12:41:08.560" v="103" actId="20577"/>
          <ac:spMkLst>
            <pc:docMk/>
            <pc:sldMk cId="2037345791" sldId="350"/>
            <ac:spMk id="3" creationId="{00000000-0000-0000-0000-000000000000}"/>
          </ac:spMkLst>
        </pc:spChg>
      </pc:sldChg>
      <pc:sldChg chg="modSp">
        <pc:chgData name="Aiman Helmi El-Maleh" userId="S::aimane@kfupm.edu.sa::3bc9969e-64c5-4a29-8579-93820cc76ef6" providerId="AD" clId="Web-{76A439C8-3FA3-48E6-9AD1-20C7872E6D1A}" dt="2022-08-26T12:41:33.545" v="105" actId="20577"/>
        <pc:sldMkLst>
          <pc:docMk/>
          <pc:sldMk cId="315466755" sldId="352"/>
        </pc:sldMkLst>
        <pc:spChg chg="mod">
          <ac:chgData name="Aiman Helmi El-Maleh" userId="S::aimane@kfupm.edu.sa::3bc9969e-64c5-4a29-8579-93820cc76ef6" providerId="AD" clId="Web-{76A439C8-3FA3-48E6-9AD1-20C7872E6D1A}" dt="2022-08-26T12:41:33.545" v="105" actId="20577"/>
          <ac:spMkLst>
            <pc:docMk/>
            <pc:sldMk cId="315466755" sldId="352"/>
            <ac:spMk id="3" creationId="{00000000-0000-0000-0000-000000000000}"/>
          </ac:spMkLst>
        </pc:spChg>
      </pc:sldChg>
      <pc:sldChg chg="addSp modSp">
        <pc:chgData name="Aiman Helmi El-Maleh" userId="S::aimane@kfupm.edu.sa::3bc9969e-64c5-4a29-8579-93820cc76ef6" providerId="AD" clId="Web-{76A439C8-3FA3-48E6-9AD1-20C7872E6D1A}" dt="2022-08-26T12:23:55.081" v="15" actId="1076"/>
        <pc:sldMkLst>
          <pc:docMk/>
          <pc:sldMk cId="2858762097" sldId="353"/>
        </pc:sldMkLst>
        <pc:picChg chg="add mod">
          <ac:chgData name="Aiman Helmi El-Maleh" userId="S::aimane@kfupm.edu.sa::3bc9969e-64c5-4a29-8579-93820cc76ef6" providerId="AD" clId="Web-{76A439C8-3FA3-48E6-9AD1-20C7872E6D1A}" dt="2022-08-26T12:23:55.081" v="15" actId="1076"/>
          <ac:picMkLst>
            <pc:docMk/>
            <pc:sldMk cId="2858762097" sldId="353"/>
            <ac:picMk id="4" creationId="{6072EE4D-C50C-BB4E-0373-524C401D8D75}"/>
          </ac:picMkLst>
        </pc:picChg>
        <pc:picChg chg="mod">
          <ac:chgData name="Aiman Helmi El-Maleh" userId="S::aimane@kfupm.edu.sa::3bc9969e-64c5-4a29-8579-93820cc76ef6" providerId="AD" clId="Web-{76A439C8-3FA3-48E6-9AD1-20C7872E6D1A}" dt="2022-08-26T12:23:36.362" v="12" actId="1076"/>
          <ac:picMkLst>
            <pc:docMk/>
            <pc:sldMk cId="2858762097" sldId="353"/>
            <ac:picMk id="27" creationId="{00000000-0000-0000-0000-000000000000}"/>
          </ac:picMkLst>
        </pc:picChg>
      </pc:sldChg>
      <pc:sldChg chg="modSp">
        <pc:chgData name="Aiman Helmi El-Maleh" userId="S::aimane@kfupm.edu.sa::3bc9969e-64c5-4a29-8579-93820cc76ef6" providerId="AD" clId="Web-{76A439C8-3FA3-48E6-9AD1-20C7872E6D1A}" dt="2022-08-26T12:42:22.812" v="107" actId="20577"/>
        <pc:sldMkLst>
          <pc:docMk/>
          <pc:sldMk cId="699096075" sldId="354"/>
        </pc:sldMkLst>
        <pc:spChg chg="mod">
          <ac:chgData name="Aiman Helmi El-Maleh" userId="S::aimane@kfupm.edu.sa::3bc9969e-64c5-4a29-8579-93820cc76ef6" providerId="AD" clId="Web-{76A439C8-3FA3-48E6-9AD1-20C7872E6D1A}" dt="2022-08-26T12:42:22.812" v="107" actId="20577"/>
          <ac:spMkLst>
            <pc:docMk/>
            <pc:sldMk cId="699096075" sldId="354"/>
            <ac:spMk id="3" creationId="{00000000-0000-0000-0000-000000000000}"/>
          </ac:spMkLst>
        </pc:spChg>
      </pc:sldChg>
      <pc:sldChg chg="modSp">
        <pc:chgData name="Aiman Helmi El-Maleh" userId="S::aimane@kfupm.edu.sa::3bc9969e-64c5-4a29-8579-93820cc76ef6" providerId="AD" clId="Web-{76A439C8-3FA3-48E6-9AD1-20C7872E6D1A}" dt="2022-08-26T12:42:40.812" v="108" actId="20577"/>
        <pc:sldMkLst>
          <pc:docMk/>
          <pc:sldMk cId="713286221" sldId="355"/>
        </pc:sldMkLst>
        <pc:spChg chg="mod">
          <ac:chgData name="Aiman Helmi El-Maleh" userId="S::aimane@kfupm.edu.sa::3bc9969e-64c5-4a29-8579-93820cc76ef6" providerId="AD" clId="Web-{76A439C8-3FA3-48E6-9AD1-20C7872E6D1A}" dt="2022-08-26T12:42:40.812" v="108" actId="20577"/>
          <ac:spMkLst>
            <pc:docMk/>
            <pc:sldMk cId="713286221" sldId="355"/>
            <ac:spMk id="3" creationId="{00000000-0000-0000-0000-000000000000}"/>
          </ac:spMkLst>
        </pc:spChg>
      </pc:sldChg>
      <pc:sldChg chg="modSp">
        <pc:chgData name="Aiman Helmi El-Maleh" userId="S::aimane@kfupm.edu.sa::3bc9969e-64c5-4a29-8579-93820cc76ef6" providerId="AD" clId="Web-{76A439C8-3FA3-48E6-9AD1-20C7872E6D1A}" dt="2022-08-26T12:43:18.845" v="109" actId="20577"/>
        <pc:sldMkLst>
          <pc:docMk/>
          <pc:sldMk cId="132045928" sldId="357"/>
        </pc:sldMkLst>
        <pc:spChg chg="mod">
          <ac:chgData name="Aiman Helmi El-Maleh" userId="S::aimane@kfupm.edu.sa::3bc9969e-64c5-4a29-8579-93820cc76ef6" providerId="AD" clId="Web-{76A439C8-3FA3-48E6-9AD1-20C7872E6D1A}" dt="2022-08-26T12:43:18.845" v="109" actId="20577"/>
          <ac:spMkLst>
            <pc:docMk/>
            <pc:sldMk cId="132045928" sldId="357"/>
            <ac:spMk id="3" creationId="{00000000-0000-0000-0000-000000000000}"/>
          </ac:spMkLst>
        </pc:spChg>
      </pc:sldChg>
      <pc:sldChg chg="modSp">
        <pc:chgData name="Aiman Helmi El-Maleh" userId="S::aimane@kfupm.edu.sa::3bc9969e-64c5-4a29-8579-93820cc76ef6" providerId="AD" clId="Web-{76A439C8-3FA3-48E6-9AD1-20C7872E6D1A}" dt="2022-08-26T12:26:10.241" v="16" actId="20577"/>
        <pc:sldMkLst>
          <pc:docMk/>
          <pc:sldMk cId="1685022553" sldId="358"/>
        </pc:sldMkLst>
        <pc:spChg chg="mod">
          <ac:chgData name="Aiman Helmi El-Maleh" userId="S::aimane@kfupm.edu.sa::3bc9969e-64c5-4a29-8579-93820cc76ef6" providerId="AD" clId="Web-{76A439C8-3FA3-48E6-9AD1-20C7872E6D1A}" dt="2022-08-26T12:26:10.241" v="16" actId="20577"/>
          <ac:spMkLst>
            <pc:docMk/>
            <pc:sldMk cId="1685022553" sldId="358"/>
            <ac:spMk id="8" creationId="{00000000-0000-0000-0000-000000000000}"/>
          </ac:spMkLst>
        </pc:spChg>
      </pc:sldChg>
      <pc:sldChg chg="addSp modSp">
        <pc:chgData name="Aiman Helmi El-Maleh" userId="S::aimane@kfupm.edu.sa::3bc9969e-64c5-4a29-8579-93820cc76ef6" providerId="AD" clId="Web-{76A439C8-3FA3-48E6-9AD1-20C7872E6D1A}" dt="2022-08-26T12:31:21.467" v="63"/>
        <pc:sldMkLst>
          <pc:docMk/>
          <pc:sldMk cId="515535270" sldId="360"/>
        </pc:sldMkLst>
        <pc:spChg chg="mod">
          <ac:chgData name="Aiman Helmi El-Maleh" userId="S::aimane@kfupm.edu.sa::3bc9969e-64c5-4a29-8579-93820cc76ef6" providerId="AD" clId="Web-{76A439C8-3FA3-48E6-9AD1-20C7872E6D1A}" dt="2022-08-26T12:29:41.059" v="50" actId="20577"/>
          <ac:spMkLst>
            <pc:docMk/>
            <pc:sldMk cId="515535270" sldId="360"/>
            <ac:spMk id="3" creationId="{00000000-0000-0000-0000-000000000000}"/>
          </ac:spMkLst>
        </pc:spChg>
        <pc:graphicFrameChg chg="add mod modGraphic">
          <ac:chgData name="Aiman Helmi El-Maleh" userId="S::aimane@kfupm.edu.sa::3bc9969e-64c5-4a29-8579-93820cc76ef6" providerId="AD" clId="Web-{76A439C8-3FA3-48E6-9AD1-20C7872E6D1A}" dt="2022-08-26T12:31:21.467" v="63"/>
          <ac:graphicFrameMkLst>
            <pc:docMk/>
            <pc:sldMk cId="515535270" sldId="360"/>
            <ac:graphicFrameMk id="8" creationId="{23B91D23-729C-EA84-F1FE-9E36540E255D}"/>
          </ac:graphicFrameMkLst>
        </pc:graphicFrameChg>
      </pc:sldChg>
      <pc:sldChg chg="modSp">
        <pc:chgData name="Aiman Helmi El-Maleh" userId="S::aimane@kfupm.edu.sa::3bc9969e-64c5-4a29-8579-93820cc76ef6" providerId="AD" clId="Web-{76A439C8-3FA3-48E6-9AD1-20C7872E6D1A}" dt="2022-08-26T12:44:27.331" v="112" actId="20577"/>
        <pc:sldMkLst>
          <pc:docMk/>
          <pc:sldMk cId="3815039538" sldId="362"/>
        </pc:sldMkLst>
        <pc:spChg chg="mod">
          <ac:chgData name="Aiman Helmi El-Maleh" userId="S::aimane@kfupm.edu.sa::3bc9969e-64c5-4a29-8579-93820cc76ef6" providerId="AD" clId="Web-{76A439C8-3FA3-48E6-9AD1-20C7872E6D1A}" dt="2022-08-26T12:44:27.331" v="112" actId="20577"/>
          <ac:spMkLst>
            <pc:docMk/>
            <pc:sldMk cId="3815039538" sldId="362"/>
            <ac:spMk id="3" creationId="{00000000-0000-0000-0000-000000000000}"/>
          </ac:spMkLst>
        </pc:spChg>
      </pc:sldChg>
      <pc:sldChg chg="modSp">
        <pc:chgData name="Aiman Helmi El-Maleh" userId="S::aimane@kfupm.edu.sa::3bc9969e-64c5-4a29-8579-93820cc76ef6" providerId="AD" clId="Web-{76A439C8-3FA3-48E6-9AD1-20C7872E6D1A}" dt="2022-08-26T12:45:21.441" v="140" actId="20577"/>
        <pc:sldMkLst>
          <pc:docMk/>
          <pc:sldMk cId="3428714734" sldId="363"/>
        </pc:sldMkLst>
        <pc:spChg chg="mod">
          <ac:chgData name="Aiman Helmi El-Maleh" userId="S::aimane@kfupm.edu.sa::3bc9969e-64c5-4a29-8579-93820cc76ef6" providerId="AD" clId="Web-{76A439C8-3FA3-48E6-9AD1-20C7872E6D1A}" dt="2022-08-26T12:45:21.441" v="140" actId="20577"/>
          <ac:spMkLst>
            <pc:docMk/>
            <pc:sldMk cId="3428714734" sldId="363"/>
            <ac:spMk id="3" creationId="{00000000-0000-0000-0000-000000000000}"/>
          </ac:spMkLst>
        </pc:spChg>
      </pc:sldChg>
      <pc:sldChg chg="modSp">
        <pc:chgData name="Aiman Helmi El-Maleh" userId="S::aimane@kfupm.edu.sa::3bc9969e-64c5-4a29-8579-93820cc76ef6" providerId="AD" clId="Web-{76A439C8-3FA3-48E6-9AD1-20C7872E6D1A}" dt="2022-08-26T12:46:03.349" v="143" actId="20577"/>
        <pc:sldMkLst>
          <pc:docMk/>
          <pc:sldMk cId="3394592377" sldId="364"/>
        </pc:sldMkLst>
        <pc:spChg chg="mod">
          <ac:chgData name="Aiman Helmi El-Maleh" userId="S::aimane@kfupm.edu.sa::3bc9969e-64c5-4a29-8579-93820cc76ef6" providerId="AD" clId="Web-{76A439C8-3FA3-48E6-9AD1-20C7872E6D1A}" dt="2022-08-26T12:46:03.349" v="143" actId="20577"/>
          <ac:spMkLst>
            <pc:docMk/>
            <pc:sldMk cId="3394592377" sldId="364"/>
            <ac:spMk id="3" creationId="{00000000-0000-0000-0000-000000000000}"/>
          </ac:spMkLst>
        </pc:spChg>
      </pc:sldChg>
      <pc:sldChg chg="modSp">
        <pc:chgData name="Aiman Helmi El-Maleh" userId="S::aimane@kfupm.edu.sa::3bc9969e-64c5-4a29-8579-93820cc76ef6" providerId="AD" clId="Web-{76A439C8-3FA3-48E6-9AD1-20C7872E6D1A}" dt="2022-08-26T12:47:07.288" v="151" actId="20577"/>
        <pc:sldMkLst>
          <pc:docMk/>
          <pc:sldMk cId="3233687333" sldId="365"/>
        </pc:sldMkLst>
        <pc:spChg chg="mod">
          <ac:chgData name="Aiman Helmi El-Maleh" userId="S::aimane@kfupm.edu.sa::3bc9969e-64c5-4a29-8579-93820cc76ef6" providerId="AD" clId="Web-{76A439C8-3FA3-48E6-9AD1-20C7872E6D1A}" dt="2022-08-26T12:47:07.288" v="151" actId="20577"/>
          <ac:spMkLst>
            <pc:docMk/>
            <pc:sldMk cId="3233687333" sldId="365"/>
            <ac:spMk id="3" creationId="{00000000-0000-0000-0000-000000000000}"/>
          </ac:spMkLst>
        </pc:spChg>
      </pc:sldChg>
      <pc:sldChg chg="modSp">
        <pc:chgData name="Aiman Helmi El-Maleh" userId="S::aimane@kfupm.edu.sa::3bc9969e-64c5-4a29-8579-93820cc76ef6" providerId="AD" clId="Web-{76A439C8-3FA3-48E6-9AD1-20C7872E6D1A}" dt="2022-08-26T12:48:34.759" v="157" actId="20577"/>
        <pc:sldMkLst>
          <pc:docMk/>
          <pc:sldMk cId="560237671" sldId="368"/>
        </pc:sldMkLst>
        <pc:spChg chg="mod">
          <ac:chgData name="Aiman Helmi El-Maleh" userId="S::aimane@kfupm.edu.sa::3bc9969e-64c5-4a29-8579-93820cc76ef6" providerId="AD" clId="Web-{76A439C8-3FA3-48E6-9AD1-20C7872E6D1A}" dt="2022-08-26T12:48:34.759" v="157" actId="20577"/>
          <ac:spMkLst>
            <pc:docMk/>
            <pc:sldMk cId="560237671" sldId="368"/>
            <ac:spMk id="3" creationId="{00000000-0000-0000-0000-000000000000}"/>
          </ac:spMkLst>
        </pc:spChg>
      </pc:sldChg>
      <pc:sldChg chg="del">
        <pc:chgData name="Aiman Helmi El-Maleh" userId="S::aimane@kfupm.edu.sa::3bc9969e-64c5-4a29-8579-93820cc76ef6" providerId="AD" clId="Web-{76A439C8-3FA3-48E6-9AD1-20C7872E6D1A}" dt="2022-08-26T12:30:06.497" v="51"/>
        <pc:sldMkLst>
          <pc:docMk/>
          <pc:sldMk cId="2268157472" sldId="378"/>
        </pc:sldMkLst>
      </pc:sldChg>
      <pc:sldChg chg="modSp">
        <pc:chgData name="Aiman Helmi El-Maleh" userId="S::aimane@kfupm.edu.sa::3bc9969e-64c5-4a29-8579-93820cc76ef6" providerId="AD" clId="Web-{76A439C8-3FA3-48E6-9AD1-20C7872E6D1A}" dt="2022-08-26T12:31:26.139" v="65"/>
        <pc:sldMkLst>
          <pc:docMk/>
          <pc:sldMk cId="3690263962" sldId="379"/>
        </pc:sldMkLst>
        <pc:spChg chg="mod">
          <ac:chgData name="Aiman Helmi El-Maleh" userId="S::aimane@kfupm.edu.sa::3bc9969e-64c5-4a29-8579-93820cc76ef6" providerId="AD" clId="Web-{76A439C8-3FA3-48E6-9AD1-20C7872E6D1A}" dt="2022-08-26T12:30:30.200" v="53" actId="20577"/>
          <ac:spMkLst>
            <pc:docMk/>
            <pc:sldMk cId="3690263962" sldId="379"/>
            <ac:spMk id="16" creationId="{82293D9F-3404-8209-E661-8DB0DBD034E7}"/>
          </ac:spMkLst>
        </pc:spChg>
        <pc:graphicFrameChg chg="mod modGraphic">
          <ac:chgData name="Aiman Helmi El-Maleh" userId="S::aimane@kfupm.edu.sa::3bc9969e-64c5-4a29-8579-93820cc76ef6" providerId="AD" clId="Web-{76A439C8-3FA3-48E6-9AD1-20C7872E6D1A}" dt="2022-08-26T12:31:26.139" v="65"/>
          <ac:graphicFrameMkLst>
            <pc:docMk/>
            <pc:sldMk cId="3690263962" sldId="379"/>
            <ac:graphicFrameMk id="30" creationId="{1CD5A497-6C86-F159-A018-B479D96B2644}"/>
          </ac:graphicFrameMkLst>
        </pc:graphicFrameChg>
      </pc:sldChg>
      <pc:sldChg chg="modSp">
        <pc:chgData name="Aiman Helmi El-Maleh" userId="S::aimane@kfupm.edu.sa::3bc9969e-64c5-4a29-8579-93820cc76ef6" providerId="AD" clId="Web-{76A439C8-3FA3-48E6-9AD1-20C7872E6D1A}" dt="2022-08-26T12:31:31.999" v="67"/>
        <pc:sldMkLst>
          <pc:docMk/>
          <pc:sldMk cId="1764205280" sldId="380"/>
        </pc:sldMkLst>
        <pc:graphicFrameChg chg="mod modGraphic">
          <ac:chgData name="Aiman Helmi El-Maleh" userId="S::aimane@kfupm.edu.sa::3bc9969e-64c5-4a29-8579-93820cc76ef6" providerId="AD" clId="Web-{76A439C8-3FA3-48E6-9AD1-20C7872E6D1A}" dt="2022-08-26T12:31:31.999" v="67"/>
          <ac:graphicFrameMkLst>
            <pc:docMk/>
            <pc:sldMk cId="1764205280" sldId="380"/>
            <ac:graphicFrameMk id="30" creationId="{1CD5A497-6C86-F159-A018-B479D96B2644}"/>
          </ac:graphicFrameMkLst>
        </pc:graphicFrameChg>
      </pc:sldChg>
      <pc:sldChg chg="modSp">
        <pc:chgData name="Aiman Helmi El-Maleh" userId="S::aimane@kfupm.edu.sa::3bc9969e-64c5-4a29-8579-93820cc76ef6" providerId="AD" clId="Web-{76A439C8-3FA3-48E6-9AD1-20C7872E6D1A}" dt="2022-08-26T12:31:39.655" v="71"/>
        <pc:sldMkLst>
          <pc:docMk/>
          <pc:sldMk cId="1409121380" sldId="381"/>
        </pc:sldMkLst>
        <pc:graphicFrameChg chg="mod modGraphic">
          <ac:chgData name="Aiman Helmi El-Maleh" userId="S::aimane@kfupm.edu.sa::3bc9969e-64c5-4a29-8579-93820cc76ef6" providerId="AD" clId="Web-{76A439C8-3FA3-48E6-9AD1-20C7872E6D1A}" dt="2022-08-26T12:31:39.655" v="71"/>
          <ac:graphicFrameMkLst>
            <pc:docMk/>
            <pc:sldMk cId="1409121380" sldId="381"/>
            <ac:graphicFrameMk id="30" creationId="{1CD5A497-6C86-F159-A018-B479D96B2644}"/>
          </ac:graphicFrameMkLst>
        </pc:graphicFrameChg>
      </pc:sldChg>
      <pc:sldChg chg="modSp">
        <pc:chgData name="Aiman Helmi El-Maleh" userId="S::aimane@kfupm.edu.sa::3bc9969e-64c5-4a29-8579-93820cc76ef6" providerId="AD" clId="Web-{76A439C8-3FA3-48E6-9AD1-20C7872E6D1A}" dt="2022-08-26T12:31:46.874" v="75"/>
        <pc:sldMkLst>
          <pc:docMk/>
          <pc:sldMk cId="2540481734" sldId="382"/>
        </pc:sldMkLst>
        <pc:graphicFrameChg chg="mod modGraphic">
          <ac:chgData name="Aiman Helmi El-Maleh" userId="S::aimane@kfupm.edu.sa::3bc9969e-64c5-4a29-8579-93820cc76ef6" providerId="AD" clId="Web-{76A439C8-3FA3-48E6-9AD1-20C7872E6D1A}" dt="2022-08-26T12:31:46.874" v="75"/>
          <ac:graphicFrameMkLst>
            <pc:docMk/>
            <pc:sldMk cId="2540481734" sldId="382"/>
            <ac:graphicFrameMk id="30" creationId="{1CD5A497-6C86-F159-A018-B479D96B2644}"/>
          </ac:graphicFrameMkLst>
        </pc:graphicFrameChg>
      </pc:sldChg>
      <pc:sldChg chg="modSp new">
        <pc:chgData name="Aiman Helmi El-Maleh" userId="S::aimane@kfupm.edu.sa::3bc9969e-64c5-4a29-8579-93820cc76ef6" providerId="AD" clId="Web-{76A439C8-3FA3-48E6-9AD1-20C7872E6D1A}" dt="2022-08-26T12:22:14.798" v="10" actId="20577"/>
        <pc:sldMkLst>
          <pc:docMk/>
          <pc:sldMk cId="165160604" sldId="383"/>
        </pc:sldMkLst>
        <pc:spChg chg="mod">
          <ac:chgData name="Aiman Helmi El-Maleh" userId="S::aimane@kfupm.edu.sa::3bc9969e-64c5-4a29-8579-93820cc76ef6" providerId="AD" clId="Web-{76A439C8-3FA3-48E6-9AD1-20C7872E6D1A}" dt="2022-08-26T12:21:56.656" v="4" actId="20577"/>
          <ac:spMkLst>
            <pc:docMk/>
            <pc:sldMk cId="165160604" sldId="383"/>
            <ac:spMk id="2" creationId="{CCC0FC3B-1D6C-E20C-BB0B-F8EAE43CE435}"/>
          </ac:spMkLst>
        </pc:spChg>
        <pc:spChg chg="mod">
          <ac:chgData name="Aiman Helmi El-Maleh" userId="S::aimane@kfupm.edu.sa::3bc9969e-64c5-4a29-8579-93820cc76ef6" providerId="AD" clId="Web-{76A439C8-3FA3-48E6-9AD1-20C7872E6D1A}" dt="2022-08-26T12:22:14.798" v="10" actId="20577"/>
          <ac:spMkLst>
            <pc:docMk/>
            <pc:sldMk cId="165160604" sldId="383"/>
            <ac:spMk id="3" creationId="{B096504D-0687-7636-5F33-39FB57AE3FAC}"/>
          </ac:spMkLst>
        </pc:spChg>
      </pc:sldChg>
    </pc:docChg>
  </pc:docChgLst>
  <pc:docChgLst>
    <pc:chgData name="Akram Fadhl N. Ahmed" userId="8ae2a0c5-ac6c-4591-a82d-fc279ce0d00b" providerId="ADAL" clId="{A7F36338-9039-41CE-9B95-E9367690B9F0}"/>
    <pc:docChg chg="undo custSel addSld delSld modSld">
      <pc:chgData name="Akram Fadhl N. Ahmed" userId="8ae2a0c5-ac6c-4591-a82d-fc279ce0d00b" providerId="ADAL" clId="{A7F36338-9039-41CE-9B95-E9367690B9F0}" dt="2022-08-25T16:57:32.885" v="1559"/>
      <pc:docMkLst>
        <pc:docMk/>
      </pc:docMkLst>
      <pc:sldChg chg="addSp delSp modSp mod">
        <pc:chgData name="Akram Fadhl N. Ahmed" userId="8ae2a0c5-ac6c-4591-a82d-fc279ce0d00b" providerId="ADAL" clId="{A7F36338-9039-41CE-9B95-E9367690B9F0}" dt="2022-08-25T16:26:21.179" v="985" actId="21"/>
        <pc:sldMkLst>
          <pc:docMk/>
          <pc:sldMk cId="1685022553" sldId="358"/>
        </pc:sldMkLst>
        <pc:picChg chg="add del mod">
          <ac:chgData name="Akram Fadhl N. Ahmed" userId="8ae2a0c5-ac6c-4591-a82d-fc279ce0d00b" providerId="ADAL" clId="{A7F36338-9039-41CE-9B95-E9367690B9F0}" dt="2022-08-25T16:26:21.179" v="985" actId="21"/>
          <ac:picMkLst>
            <pc:docMk/>
            <pc:sldMk cId="1685022553" sldId="358"/>
            <ac:picMk id="7" creationId="{39D1EE22-3C6A-6387-DDCD-F56D14AD1624}"/>
          </ac:picMkLst>
        </pc:picChg>
      </pc:sldChg>
      <pc:sldChg chg="addSp delSp modSp mod">
        <pc:chgData name="Akram Fadhl N. Ahmed" userId="8ae2a0c5-ac6c-4591-a82d-fc279ce0d00b" providerId="ADAL" clId="{A7F36338-9039-41CE-9B95-E9367690B9F0}" dt="2022-08-25T15:16:21.276" v="931" actId="21"/>
        <pc:sldMkLst>
          <pc:docMk/>
          <pc:sldMk cId="515535270" sldId="360"/>
        </pc:sldMkLst>
        <pc:spChg chg="mod">
          <ac:chgData name="Akram Fadhl N. Ahmed" userId="8ae2a0c5-ac6c-4591-a82d-fc279ce0d00b" providerId="ADAL" clId="{A7F36338-9039-41CE-9B95-E9367690B9F0}" dt="2022-08-25T15:15:07.124" v="919" actId="14100"/>
          <ac:spMkLst>
            <pc:docMk/>
            <pc:sldMk cId="515535270" sldId="360"/>
            <ac:spMk id="3" creationId="{00000000-0000-0000-0000-000000000000}"/>
          </ac:spMkLst>
        </pc:spChg>
        <pc:graphicFrameChg chg="add del mod modGraphic">
          <ac:chgData name="Akram Fadhl N. Ahmed" userId="8ae2a0c5-ac6c-4591-a82d-fc279ce0d00b" providerId="ADAL" clId="{A7F36338-9039-41CE-9B95-E9367690B9F0}" dt="2022-08-25T15:16:21.276" v="931" actId="21"/>
          <ac:graphicFrameMkLst>
            <pc:docMk/>
            <pc:sldMk cId="515535270" sldId="360"/>
            <ac:graphicFrameMk id="7" creationId="{0C38979F-562A-7F48-F897-E3A9659D4ED2}"/>
          </ac:graphicFrameMkLst>
        </pc:graphicFrameChg>
      </pc:sldChg>
      <pc:sldChg chg="modSp mod">
        <pc:chgData name="Akram Fadhl N. Ahmed" userId="8ae2a0c5-ac6c-4591-a82d-fc279ce0d00b" providerId="ADAL" clId="{A7F36338-9039-41CE-9B95-E9367690B9F0}" dt="2022-08-25T11:36:55.047" v="121" actId="313"/>
        <pc:sldMkLst>
          <pc:docMk/>
          <pc:sldMk cId="3428714734" sldId="363"/>
        </pc:sldMkLst>
        <pc:spChg chg="mod">
          <ac:chgData name="Akram Fadhl N. Ahmed" userId="8ae2a0c5-ac6c-4591-a82d-fc279ce0d00b" providerId="ADAL" clId="{A7F36338-9039-41CE-9B95-E9367690B9F0}" dt="2022-08-25T11:36:55.047" v="121" actId="313"/>
          <ac:spMkLst>
            <pc:docMk/>
            <pc:sldMk cId="3428714734" sldId="363"/>
            <ac:spMk id="3" creationId="{00000000-0000-0000-0000-000000000000}"/>
          </ac:spMkLst>
        </pc:spChg>
      </pc:sldChg>
      <pc:sldChg chg="modSp mod">
        <pc:chgData name="Akram Fadhl N. Ahmed" userId="8ae2a0c5-ac6c-4591-a82d-fc279ce0d00b" providerId="ADAL" clId="{A7F36338-9039-41CE-9B95-E9367690B9F0}" dt="2022-08-25T11:36:27.092" v="65" actId="27636"/>
        <pc:sldMkLst>
          <pc:docMk/>
          <pc:sldMk cId="3394592377" sldId="364"/>
        </pc:sldMkLst>
        <pc:spChg chg="mod">
          <ac:chgData name="Akram Fadhl N. Ahmed" userId="8ae2a0c5-ac6c-4591-a82d-fc279ce0d00b" providerId="ADAL" clId="{A7F36338-9039-41CE-9B95-E9367690B9F0}" dt="2022-08-25T11:36:27.092" v="65" actId="27636"/>
          <ac:spMkLst>
            <pc:docMk/>
            <pc:sldMk cId="3394592377" sldId="364"/>
            <ac:spMk id="3" creationId="{00000000-0000-0000-0000-000000000000}"/>
          </ac:spMkLst>
        </pc:spChg>
      </pc:sldChg>
      <pc:sldChg chg="modSp mod">
        <pc:chgData name="Akram Fadhl N. Ahmed" userId="8ae2a0c5-ac6c-4591-a82d-fc279ce0d00b" providerId="ADAL" clId="{A7F36338-9039-41CE-9B95-E9367690B9F0}" dt="2022-08-25T11:36:21.326" v="63" actId="14"/>
        <pc:sldMkLst>
          <pc:docMk/>
          <pc:sldMk cId="1864908584" sldId="366"/>
        </pc:sldMkLst>
        <pc:spChg chg="mod">
          <ac:chgData name="Akram Fadhl N. Ahmed" userId="8ae2a0c5-ac6c-4591-a82d-fc279ce0d00b" providerId="ADAL" clId="{A7F36338-9039-41CE-9B95-E9367690B9F0}" dt="2022-08-25T11:36:21.326" v="63" actId="14"/>
          <ac:spMkLst>
            <pc:docMk/>
            <pc:sldMk cId="1864908584" sldId="366"/>
            <ac:spMk id="3" creationId="{00000000-0000-0000-0000-000000000000}"/>
          </ac:spMkLst>
        </pc:spChg>
      </pc:sldChg>
      <pc:sldChg chg="addSp delSp modSp new mod">
        <pc:chgData name="Akram Fadhl N. Ahmed" userId="8ae2a0c5-ac6c-4591-a82d-fc279ce0d00b" providerId="ADAL" clId="{A7F36338-9039-41CE-9B95-E9367690B9F0}" dt="2022-08-25T16:54:17.066" v="1447" actId="20577"/>
        <pc:sldMkLst>
          <pc:docMk/>
          <pc:sldMk cId="2268157472" sldId="378"/>
        </pc:sldMkLst>
        <pc:spChg chg="mod">
          <ac:chgData name="Akram Fadhl N. Ahmed" userId="8ae2a0c5-ac6c-4591-a82d-fc279ce0d00b" providerId="ADAL" clId="{A7F36338-9039-41CE-9B95-E9367690B9F0}" dt="2022-08-25T14:56:21.168" v="124" actId="27636"/>
          <ac:spMkLst>
            <pc:docMk/>
            <pc:sldMk cId="2268157472" sldId="378"/>
            <ac:spMk id="2" creationId="{45DD1A71-99DF-BE45-7C9A-D7A39B1CDCA9}"/>
          </ac:spMkLst>
        </pc:spChg>
        <pc:spChg chg="mod">
          <ac:chgData name="Akram Fadhl N. Ahmed" userId="8ae2a0c5-ac6c-4591-a82d-fc279ce0d00b" providerId="ADAL" clId="{A7F36338-9039-41CE-9B95-E9367690B9F0}" dt="2022-08-25T15:16:24.598" v="932" actId="20577"/>
          <ac:spMkLst>
            <pc:docMk/>
            <pc:sldMk cId="2268157472" sldId="378"/>
            <ac:spMk id="3" creationId="{3A6BEEA4-E9DD-47DF-3F8D-D0102B568D79}"/>
          </ac:spMkLst>
        </pc:spChg>
        <pc:spChg chg="add del">
          <ac:chgData name="Akram Fadhl N. Ahmed" userId="8ae2a0c5-ac6c-4591-a82d-fc279ce0d00b" providerId="ADAL" clId="{A7F36338-9039-41CE-9B95-E9367690B9F0}" dt="2022-08-25T15:16:13.567" v="929" actId="22"/>
          <ac:spMkLst>
            <pc:docMk/>
            <pc:sldMk cId="2268157472" sldId="378"/>
            <ac:spMk id="8" creationId="{9883E09A-F77B-1633-357B-66D8548E0A1F}"/>
          </ac:spMkLst>
        </pc:spChg>
        <pc:graphicFrameChg chg="add mod modGraphic">
          <ac:chgData name="Akram Fadhl N. Ahmed" userId="8ae2a0c5-ac6c-4591-a82d-fc279ce0d00b" providerId="ADAL" clId="{A7F36338-9039-41CE-9B95-E9367690B9F0}" dt="2022-08-25T16:54:17.066" v="1447" actId="20577"/>
          <ac:graphicFrameMkLst>
            <pc:docMk/>
            <pc:sldMk cId="2268157472" sldId="378"/>
            <ac:graphicFrameMk id="9" creationId="{5A195C6F-6324-3CBE-34B6-4EEAB8B97C17}"/>
          </ac:graphicFrameMkLst>
        </pc:graphicFrameChg>
      </pc:sldChg>
      <pc:sldChg chg="addSp delSp modSp new mod">
        <pc:chgData name="Akram Fadhl N. Ahmed" userId="8ae2a0c5-ac6c-4591-a82d-fc279ce0d00b" providerId="ADAL" clId="{A7F36338-9039-41CE-9B95-E9367690B9F0}" dt="2022-08-25T16:57:26.705" v="1556" actId="14100"/>
        <pc:sldMkLst>
          <pc:docMk/>
          <pc:sldMk cId="3690263962" sldId="379"/>
        </pc:sldMkLst>
        <pc:spChg chg="mod">
          <ac:chgData name="Akram Fadhl N. Ahmed" userId="8ae2a0c5-ac6c-4591-a82d-fc279ce0d00b" providerId="ADAL" clId="{A7F36338-9039-41CE-9B95-E9367690B9F0}" dt="2022-08-25T16:47:42.064" v="1344"/>
          <ac:spMkLst>
            <pc:docMk/>
            <pc:sldMk cId="3690263962" sldId="379"/>
            <ac:spMk id="2" creationId="{4E12E491-A517-9752-80D0-CD28946E3C22}"/>
          </ac:spMkLst>
        </pc:spChg>
        <pc:spChg chg="add del">
          <ac:chgData name="Akram Fadhl N. Ahmed" userId="8ae2a0c5-ac6c-4591-a82d-fc279ce0d00b" providerId="ADAL" clId="{A7F36338-9039-41CE-9B95-E9367690B9F0}" dt="2022-08-25T16:27:38.824" v="1008"/>
          <ac:spMkLst>
            <pc:docMk/>
            <pc:sldMk cId="3690263962" sldId="379"/>
            <ac:spMk id="3" creationId="{C2ADDAA0-9B90-2B00-E6FC-006680D2FD07}"/>
          </ac:spMkLst>
        </pc:spChg>
        <pc:spChg chg="mod">
          <ac:chgData name="Akram Fadhl N. Ahmed" userId="8ae2a0c5-ac6c-4591-a82d-fc279ce0d00b" providerId="ADAL" clId="{A7F36338-9039-41CE-9B95-E9367690B9F0}" dt="2022-08-25T16:34:31.132" v="1137" actId="408"/>
          <ac:spMkLst>
            <pc:docMk/>
            <pc:sldMk cId="3690263962" sldId="379"/>
            <ac:spMk id="4" creationId="{3C040003-D796-863B-FAB0-95E21C1D0883}"/>
          </ac:spMkLst>
        </pc:spChg>
        <pc:spChg chg="add mod">
          <ac:chgData name="Akram Fadhl N. Ahmed" userId="8ae2a0c5-ac6c-4591-a82d-fc279ce0d00b" providerId="ADAL" clId="{A7F36338-9039-41CE-9B95-E9367690B9F0}" dt="2022-08-25T16:39:46.143" v="1277" actId="404"/>
          <ac:spMkLst>
            <pc:docMk/>
            <pc:sldMk cId="3690263962" sldId="379"/>
            <ac:spMk id="16" creationId="{82293D9F-3404-8209-E661-8DB0DBD034E7}"/>
          </ac:spMkLst>
        </pc:spChg>
        <pc:spChg chg="add del">
          <ac:chgData name="Akram Fadhl N. Ahmed" userId="8ae2a0c5-ac6c-4591-a82d-fc279ce0d00b" providerId="ADAL" clId="{A7F36338-9039-41CE-9B95-E9367690B9F0}" dt="2022-08-25T16:31:54.410" v="1072" actId="22"/>
          <ac:spMkLst>
            <pc:docMk/>
            <pc:sldMk cId="3690263962" sldId="379"/>
            <ac:spMk id="28" creationId="{1DA45E01-57BD-45E8-ECAA-614F4B303515}"/>
          </ac:spMkLst>
        </pc:spChg>
        <pc:spChg chg="add mod">
          <ac:chgData name="Akram Fadhl N. Ahmed" userId="8ae2a0c5-ac6c-4591-a82d-fc279ce0d00b" providerId="ADAL" clId="{A7F36338-9039-41CE-9B95-E9367690B9F0}" dt="2022-08-25T16:48:41.731" v="1351" actId="2085"/>
          <ac:spMkLst>
            <pc:docMk/>
            <pc:sldMk cId="3690263962" sldId="379"/>
            <ac:spMk id="32" creationId="{52FB4EEF-4A2F-2D29-77AF-9F07ADD03B35}"/>
          </ac:spMkLst>
        </pc:spChg>
        <pc:graphicFrameChg chg="add del mod modGraphic">
          <ac:chgData name="Akram Fadhl N. Ahmed" userId="8ae2a0c5-ac6c-4591-a82d-fc279ce0d00b" providerId="ADAL" clId="{A7F36338-9039-41CE-9B95-E9367690B9F0}" dt="2022-08-25T16:40:33.052" v="1281" actId="478"/>
          <ac:graphicFrameMkLst>
            <pc:docMk/>
            <pc:sldMk cId="3690263962" sldId="379"/>
            <ac:graphicFrameMk id="29" creationId="{9B15E014-237C-2355-5936-E6395F5109D6}"/>
          </ac:graphicFrameMkLst>
        </pc:graphicFrameChg>
        <pc:graphicFrameChg chg="add mod modGraphic">
          <ac:chgData name="Akram Fadhl N. Ahmed" userId="8ae2a0c5-ac6c-4591-a82d-fc279ce0d00b" providerId="ADAL" clId="{A7F36338-9039-41CE-9B95-E9367690B9F0}" dt="2022-08-25T16:56:01.364" v="1526" actId="20577"/>
          <ac:graphicFrameMkLst>
            <pc:docMk/>
            <pc:sldMk cId="3690263962" sldId="379"/>
            <ac:graphicFrameMk id="30" creationId="{1CD5A497-6C86-F159-A018-B479D96B2644}"/>
          </ac:graphicFrameMkLst>
        </pc:graphicFrameChg>
        <pc:picChg chg="add del mod">
          <ac:chgData name="Akram Fadhl N. Ahmed" userId="8ae2a0c5-ac6c-4591-a82d-fc279ce0d00b" providerId="ADAL" clId="{A7F36338-9039-41CE-9B95-E9367690B9F0}" dt="2022-08-25T16:23:30.871" v="975" actId="478"/>
          <ac:picMkLst>
            <pc:docMk/>
            <pc:sldMk cId="3690263962" sldId="379"/>
            <ac:picMk id="7" creationId="{3F024C2C-988B-A688-6309-3D5ED91865C4}"/>
          </ac:picMkLst>
        </pc:picChg>
        <pc:picChg chg="add del mod">
          <ac:chgData name="Akram Fadhl N. Ahmed" userId="8ae2a0c5-ac6c-4591-a82d-fc279ce0d00b" providerId="ADAL" clId="{A7F36338-9039-41CE-9B95-E9367690B9F0}" dt="2022-08-25T16:24:10.036" v="979" actId="478"/>
          <ac:picMkLst>
            <pc:docMk/>
            <pc:sldMk cId="3690263962" sldId="379"/>
            <ac:picMk id="8" creationId="{D42DEF25-4E12-AA2A-62B6-0D67B90A7848}"/>
          </ac:picMkLst>
        </pc:picChg>
        <pc:picChg chg="add del mod">
          <ac:chgData name="Akram Fadhl N. Ahmed" userId="8ae2a0c5-ac6c-4591-a82d-fc279ce0d00b" providerId="ADAL" clId="{A7F36338-9039-41CE-9B95-E9367690B9F0}" dt="2022-08-25T16:24:41.759" v="981" actId="478"/>
          <ac:picMkLst>
            <pc:docMk/>
            <pc:sldMk cId="3690263962" sldId="379"/>
            <ac:picMk id="9" creationId="{7EE829A6-BF61-E84C-4C03-09EB812C2D1B}"/>
          </ac:picMkLst>
        </pc:picChg>
        <pc:picChg chg="add del mod modCrop">
          <ac:chgData name="Akram Fadhl N. Ahmed" userId="8ae2a0c5-ac6c-4591-a82d-fc279ce0d00b" providerId="ADAL" clId="{A7F36338-9039-41CE-9B95-E9367690B9F0}" dt="2022-08-25T16:27:58.386" v="1013" actId="478"/>
          <ac:picMkLst>
            <pc:docMk/>
            <pc:sldMk cId="3690263962" sldId="379"/>
            <ac:picMk id="10" creationId="{D766CC02-3CF8-DA9B-0F1F-F2A448FB3CDD}"/>
          </ac:picMkLst>
        </pc:picChg>
        <pc:picChg chg="add del mod modCrop">
          <ac:chgData name="Akram Fadhl N. Ahmed" userId="8ae2a0c5-ac6c-4591-a82d-fc279ce0d00b" providerId="ADAL" clId="{A7F36338-9039-41CE-9B95-E9367690B9F0}" dt="2022-08-25T16:27:14.157" v="1002"/>
          <ac:picMkLst>
            <pc:docMk/>
            <pc:sldMk cId="3690263962" sldId="379"/>
            <ac:picMk id="11" creationId="{CE6595D6-BB61-C707-54D1-86E94342861B}"/>
          </ac:picMkLst>
        </pc:picChg>
        <pc:picChg chg="add del mod">
          <ac:chgData name="Akram Fadhl N. Ahmed" userId="8ae2a0c5-ac6c-4591-a82d-fc279ce0d00b" providerId="ADAL" clId="{A7F36338-9039-41CE-9B95-E9367690B9F0}" dt="2022-08-25T16:27:09.860" v="997"/>
          <ac:picMkLst>
            <pc:docMk/>
            <pc:sldMk cId="3690263962" sldId="379"/>
            <ac:picMk id="12" creationId="{D9591BE6-B760-F0C1-8C55-D3EC492F7672}"/>
          </ac:picMkLst>
        </pc:picChg>
        <pc:picChg chg="add del mod modCrop">
          <ac:chgData name="Akram Fadhl N. Ahmed" userId="8ae2a0c5-ac6c-4591-a82d-fc279ce0d00b" providerId="ADAL" clId="{A7F36338-9039-41CE-9B95-E9367690B9F0}" dt="2022-08-25T16:28:03.485" v="1016" actId="478"/>
          <ac:picMkLst>
            <pc:docMk/>
            <pc:sldMk cId="3690263962" sldId="379"/>
            <ac:picMk id="13" creationId="{18EFB9B7-2C4A-31A3-1E56-48E1D240838C}"/>
          </ac:picMkLst>
        </pc:picChg>
        <pc:picChg chg="add del mod">
          <ac:chgData name="Akram Fadhl N. Ahmed" userId="8ae2a0c5-ac6c-4591-a82d-fc279ce0d00b" providerId="ADAL" clId="{A7F36338-9039-41CE-9B95-E9367690B9F0}" dt="2022-08-25T16:28:01.993" v="1015"/>
          <ac:picMkLst>
            <pc:docMk/>
            <pc:sldMk cId="3690263962" sldId="379"/>
            <ac:picMk id="14" creationId="{86A57297-E51B-1701-671A-F9EC6B6697E8}"/>
          </ac:picMkLst>
        </pc:picChg>
        <pc:picChg chg="add mod modCrop">
          <ac:chgData name="Akram Fadhl N. Ahmed" userId="8ae2a0c5-ac6c-4591-a82d-fc279ce0d00b" providerId="ADAL" clId="{A7F36338-9039-41CE-9B95-E9367690B9F0}" dt="2022-08-25T16:36:32.581" v="1193" actId="1076"/>
          <ac:picMkLst>
            <pc:docMk/>
            <pc:sldMk cId="3690263962" sldId="379"/>
            <ac:picMk id="17" creationId="{527266C8-CA88-8398-71C6-33080115C15A}"/>
          </ac:picMkLst>
        </pc:picChg>
        <pc:picChg chg="add mod modCrop">
          <ac:chgData name="Akram Fadhl N. Ahmed" userId="8ae2a0c5-ac6c-4591-a82d-fc279ce0d00b" providerId="ADAL" clId="{A7F36338-9039-41CE-9B95-E9367690B9F0}" dt="2022-08-25T16:36:32.581" v="1193" actId="1076"/>
          <ac:picMkLst>
            <pc:docMk/>
            <pc:sldMk cId="3690263962" sldId="379"/>
            <ac:picMk id="18" creationId="{AA5E140C-0584-BA1D-7DE0-BDD0DAA78ABF}"/>
          </ac:picMkLst>
        </pc:picChg>
        <pc:picChg chg="add mod modCrop">
          <ac:chgData name="Akram Fadhl N. Ahmed" userId="8ae2a0c5-ac6c-4591-a82d-fc279ce0d00b" providerId="ADAL" clId="{A7F36338-9039-41CE-9B95-E9367690B9F0}" dt="2022-08-25T16:39:21.601" v="1256" actId="1076"/>
          <ac:picMkLst>
            <pc:docMk/>
            <pc:sldMk cId="3690263962" sldId="379"/>
            <ac:picMk id="19" creationId="{D8972147-408D-FE46-4EB0-939BF149DBFC}"/>
          </ac:picMkLst>
        </pc:picChg>
        <pc:picChg chg="add mod modCrop">
          <ac:chgData name="Akram Fadhl N. Ahmed" userId="8ae2a0c5-ac6c-4591-a82d-fc279ce0d00b" providerId="ADAL" clId="{A7F36338-9039-41CE-9B95-E9367690B9F0}" dt="2022-08-25T16:36:32.581" v="1193" actId="1076"/>
          <ac:picMkLst>
            <pc:docMk/>
            <pc:sldMk cId="3690263962" sldId="379"/>
            <ac:picMk id="20" creationId="{F4C22C18-46A9-A2E8-48B5-EB8FC7020562}"/>
          </ac:picMkLst>
        </pc:picChg>
        <pc:picChg chg="add mod modCrop">
          <ac:chgData name="Akram Fadhl N. Ahmed" userId="8ae2a0c5-ac6c-4591-a82d-fc279ce0d00b" providerId="ADAL" clId="{A7F36338-9039-41CE-9B95-E9367690B9F0}" dt="2022-08-25T16:36:32.581" v="1193" actId="1076"/>
          <ac:picMkLst>
            <pc:docMk/>
            <pc:sldMk cId="3690263962" sldId="379"/>
            <ac:picMk id="21" creationId="{7DF46B05-A5A3-5755-3E56-3C2E59B32D04}"/>
          </ac:picMkLst>
        </pc:picChg>
        <pc:picChg chg="add mod modCrop">
          <ac:chgData name="Akram Fadhl N. Ahmed" userId="8ae2a0c5-ac6c-4591-a82d-fc279ce0d00b" providerId="ADAL" clId="{A7F36338-9039-41CE-9B95-E9367690B9F0}" dt="2022-08-25T16:36:32.581" v="1193" actId="1076"/>
          <ac:picMkLst>
            <pc:docMk/>
            <pc:sldMk cId="3690263962" sldId="379"/>
            <ac:picMk id="22" creationId="{825A9BBF-0B69-657C-7E67-30EE29A5332F}"/>
          </ac:picMkLst>
        </pc:picChg>
        <pc:picChg chg="add mod modCrop">
          <ac:chgData name="Akram Fadhl N. Ahmed" userId="8ae2a0c5-ac6c-4591-a82d-fc279ce0d00b" providerId="ADAL" clId="{A7F36338-9039-41CE-9B95-E9367690B9F0}" dt="2022-08-25T16:36:32.581" v="1193" actId="1076"/>
          <ac:picMkLst>
            <pc:docMk/>
            <pc:sldMk cId="3690263962" sldId="379"/>
            <ac:picMk id="23" creationId="{5F6BF94D-B12E-10FD-545F-11B2970ABE5F}"/>
          </ac:picMkLst>
        </pc:picChg>
        <pc:picChg chg="add mod modCrop">
          <ac:chgData name="Akram Fadhl N. Ahmed" userId="8ae2a0c5-ac6c-4591-a82d-fc279ce0d00b" providerId="ADAL" clId="{A7F36338-9039-41CE-9B95-E9367690B9F0}" dt="2022-08-25T16:36:32.581" v="1193" actId="1076"/>
          <ac:picMkLst>
            <pc:docMk/>
            <pc:sldMk cId="3690263962" sldId="379"/>
            <ac:picMk id="24" creationId="{5E20D36E-9D2A-AB0E-1FAF-8B1DB5990221}"/>
          </ac:picMkLst>
        </pc:picChg>
        <pc:picChg chg="add mod modCrop">
          <ac:chgData name="Akram Fadhl N. Ahmed" userId="8ae2a0c5-ac6c-4591-a82d-fc279ce0d00b" providerId="ADAL" clId="{A7F36338-9039-41CE-9B95-E9367690B9F0}" dt="2022-08-25T16:36:32.581" v="1193" actId="1076"/>
          <ac:picMkLst>
            <pc:docMk/>
            <pc:sldMk cId="3690263962" sldId="379"/>
            <ac:picMk id="25" creationId="{F83A8B58-75E3-9612-142C-4A794FDFC090}"/>
          </ac:picMkLst>
        </pc:picChg>
        <pc:picChg chg="add mod modCrop">
          <ac:chgData name="Akram Fadhl N. Ahmed" userId="8ae2a0c5-ac6c-4591-a82d-fc279ce0d00b" providerId="ADAL" clId="{A7F36338-9039-41CE-9B95-E9367690B9F0}" dt="2022-08-25T16:36:32.581" v="1193" actId="1076"/>
          <ac:picMkLst>
            <pc:docMk/>
            <pc:sldMk cId="3690263962" sldId="379"/>
            <ac:picMk id="26" creationId="{7923735B-2251-32AF-7F52-436D50785E24}"/>
          </ac:picMkLst>
        </pc:picChg>
        <pc:picChg chg="add mod">
          <ac:chgData name="Akram Fadhl N. Ahmed" userId="8ae2a0c5-ac6c-4591-a82d-fc279ce0d00b" providerId="ADAL" clId="{A7F36338-9039-41CE-9B95-E9367690B9F0}" dt="2022-08-25T16:39:49.596" v="1278" actId="1076"/>
          <ac:picMkLst>
            <pc:docMk/>
            <pc:sldMk cId="3690263962" sldId="379"/>
            <ac:picMk id="31" creationId="{2DD96B2B-74F4-5FB9-D4C2-1AE46D6480CD}"/>
          </ac:picMkLst>
        </pc:picChg>
        <pc:cxnChg chg="add mod">
          <ac:chgData name="Akram Fadhl N. Ahmed" userId="8ae2a0c5-ac6c-4591-a82d-fc279ce0d00b" providerId="ADAL" clId="{A7F36338-9039-41CE-9B95-E9367690B9F0}" dt="2022-08-25T16:57:26.705" v="1556" actId="14100"/>
          <ac:cxnSpMkLst>
            <pc:docMk/>
            <pc:sldMk cId="3690263962" sldId="379"/>
            <ac:cxnSpMk id="34" creationId="{96CFC8C3-E1A1-0E36-A090-D294160D840E}"/>
          </ac:cxnSpMkLst>
        </pc:cxnChg>
      </pc:sldChg>
      <pc:sldChg chg="modSp add del mod">
        <pc:chgData name="Akram Fadhl N. Ahmed" userId="8ae2a0c5-ac6c-4591-a82d-fc279ce0d00b" providerId="ADAL" clId="{A7F36338-9039-41CE-9B95-E9367690B9F0}" dt="2022-08-25T16:41:03.110" v="1292" actId="47"/>
        <pc:sldMkLst>
          <pc:docMk/>
          <pc:sldMk cId="201343876" sldId="380"/>
        </pc:sldMkLst>
        <pc:graphicFrameChg chg="modGraphic">
          <ac:chgData name="Akram Fadhl N. Ahmed" userId="8ae2a0c5-ac6c-4591-a82d-fc279ce0d00b" providerId="ADAL" clId="{A7F36338-9039-41CE-9B95-E9367690B9F0}" dt="2022-08-25T16:40:04.259" v="1280"/>
          <ac:graphicFrameMkLst>
            <pc:docMk/>
            <pc:sldMk cId="201343876" sldId="380"/>
            <ac:graphicFrameMk id="30" creationId="{1CD5A497-6C86-F159-A018-B479D96B2644}"/>
          </ac:graphicFrameMkLst>
        </pc:graphicFrameChg>
      </pc:sldChg>
      <pc:sldChg chg="addSp modSp add mod">
        <pc:chgData name="Akram Fadhl N. Ahmed" userId="8ae2a0c5-ac6c-4591-a82d-fc279ce0d00b" providerId="ADAL" clId="{A7F36338-9039-41CE-9B95-E9367690B9F0}" dt="2022-08-25T16:57:30.538" v="1557"/>
        <pc:sldMkLst>
          <pc:docMk/>
          <pc:sldMk cId="1764205280" sldId="380"/>
        </pc:sldMkLst>
        <pc:spChg chg="mod">
          <ac:chgData name="Akram Fadhl N. Ahmed" userId="8ae2a0c5-ac6c-4591-a82d-fc279ce0d00b" providerId="ADAL" clId="{A7F36338-9039-41CE-9B95-E9367690B9F0}" dt="2022-08-25T16:47:44.667" v="1345"/>
          <ac:spMkLst>
            <pc:docMk/>
            <pc:sldMk cId="1764205280" sldId="380"/>
            <ac:spMk id="2" creationId="{4E12E491-A517-9752-80D0-CD28946E3C22}"/>
          </ac:spMkLst>
        </pc:spChg>
        <pc:spChg chg="add mod">
          <ac:chgData name="Akram Fadhl N. Ahmed" userId="8ae2a0c5-ac6c-4591-a82d-fc279ce0d00b" providerId="ADAL" clId="{A7F36338-9039-41CE-9B95-E9367690B9F0}" dt="2022-08-25T16:48:56.255" v="1352"/>
          <ac:spMkLst>
            <pc:docMk/>
            <pc:sldMk cId="1764205280" sldId="380"/>
            <ac:spMk id="9" creationId="{CE76C57C-683F-5349-8A00-FD30EDF90AF2}"/>
          </ac:spMkLst>
        </pc:spChg>
        <pc:spChg chg="add mod">
          <ac:chgData name="Akram Fadhl N. Ahmed" userId="8ae2a0c5-ac6c-4591-a82d-fc279ce0d00b" providerId="ADAL" clId="{A7F36338-9039-41CE-9B95-E9367690B9F0}" dt="2022-08-25T16:49:06.355" v="1356" actId="1076"/>
          <ac:spMkLst>
            <pc:docMk/>
            <pc:sldMk cId="1764205280" sldId="380"/>
            <ac:spMk id="10" creationId="{CE88D591-C71F-DF34-92B1-7591096C85B3}"/>
          </ac:spMkLst>
        </pc:spChg>
        <pc:graphicFrameChg chg="mod modGraphic">
          <ac:chgData name="Akram Fadhl N. Ahmed" userId="8ae2a0c5-ac6c-4591-a82d-fc279ce0d00b" providerId="ADAL" clId="{A7F36338-9039-41CE-9B95-E9367690B9F0}" dt="2022-08-25T16:56:19.385" v="1534" actId="20577"/>
          <ac:graphicFrameMkLst>
            <pc:docMk/>
            <pc:sldMk cId="1764205280" sldId="380"/>
            <ac:graphicFrameMk id="30" creationId="{1CD5A497-6C86-F159-A018-B479D96B2644}"/>
          </ac:graphicFrameMkLst>
        </pc:graphicFrameChg>
        <pc:picChg chg="add mod">
          <ac:chgData name="Akram Fadhl N. Ahmed" userId="8ae2a0c5-ac6c-4591-a82d-fc279ce0d00b" providerId="ADAL" clId="{A7F36338-9039-41CE-9B95-E9367690B9F0}" dt="2022-08-25T16:42:36.341" v="1306" actId="1076"/>
          <ac:picMkLst>
            <pc:docMk/>
            <pc:sldMk cId="1764205280" sldId="380"/>
            <ac:picMk id="3" creationId="{538AEF69-B072-9D25-ED88-1AC959BD7330}"/>
          </ac:picMkLst>
        </pc:picChg>
        <pc:cxnChg chg="add">
          <ac:chgData name="Akram Fadhl N. Ahmed" userId="8ae2a0c5-ac6c-4591-a82d-fc279ce0d00b" providerId="ADAL" clId="{A7F36338-9039-41CE-9B95-E9367690B9F0}" dt="2022-08-25T16:43:02.104" v="1307" actId="11529"/>
          <ac:cxnSpMkLst>
            <pc:docMk/>
            <pc:sldMk cId="1764205280" sldId="380"/>
            <ac:cxnSpMk id="8" creationId="{70B96A7F-14AB-8C63-62A2-24C14C970027}"/>
          </ac:cxnSpMkLst>
        </pc:cxnChg>
        <pc:cxnChg chg="add mod">
          <ac:chgData name="Akram Fadhl N. Ahmed" userId="8ae2a0c5-ac6c-4591-a82d-fc279ce0d00b" providerId="ADAL" clId="{A7F36338-9039-41CE-9B95-E9367690B9F0}" dt="2022-08-25T16:57:30.538" v="1557"/>
          <ac:cxnSpMkLst>
            <pc:docMk/>
            <pc:sldMk cId="1764205280" sldId="380"/>
            <ac:cxnSpMk id="11" creationId="{855FF91E-5C6D-D1AF-E153-DE7096897615}"/>
          </ac:cxnSpMkLst>
        </pc:cxnChg>
      </pc:sldChg>
      <pc:sldChg chg="addSp delSp modSp add mod">
        <pc:chgData name="Akram Fadhl N. Ahmed" userId="8ae2a0c5-ac6c-4591-a82d-fc279ce0d00b" providerId="ADAL" clId="{A7F36338-9039-41CE-9B95-E9367690B9F0}" dt="2022-08-25T16:57:31.858" v="1558"/>
        <pc:sldMkLst>
          <pc:docMk/>
          <pc:sldMk cId="1409121380" sldId="381"/>
        </pc:sldMkLst>
        <pc:spChg chg="mod">
          <ac:chgData name="Akram Fadhl N. Ahmed" userId="8ae2a0c5-ac6c-4591-a82d-fc279ce0d00b" providerId="ADAL" clId="{A7F36338-9039-41CE-9B95-E9367690B9F0}" dt="2022-08-25T16:47:45.915" v="1346"/>
          <ac:spMkLst>
            <pc:docMk/>
            <pc:sldMk cId="1409121380" sldId="381"/>
            <ac:spMk id="2" creationId="{4E12E491-A517-9752-80D0-CD28946E3C22}"/>
          </ac:spMkLst>
        </pc:spChg>
        <pc:spChg chg="add mod">
          <ac:chgData name="Akram Fadhl N. Ahmed" userId="8ae2a0c5-ac6c-4591-a82d-fc279ce0d00b" providerId="ADAL" clId="{A7F36338-9039-41CE-9B95-E9367690B9F0}" dt="2022-08-25T16:48:57.764" v="1353"/>
          <ac:spMkLst>
            <pc:docMk/>
            <pc:sldMk cId="1409121380" sldId="381"/>
            <ac:spMk id="10" creationId="{C17BF9FC-FFFE-94AD-1CC5-29986251EB00}"/>
          </ac:spMkLst>
        </pc:spChg>
        <pc:spChg chg="add mod">
          <ac:chgData name="Akram Fadhl N. Ahmed" userId="8ae2a0c5-ac6c-4591-a82d-fc279ce0d00b" providerId="ADAL" clId="{A7F36338-9039-41CE-9B95-E9367690B9F0}" dt="2022-08-25T16:49:09.807" v="1357"/>
          <ac:spMkLst>
            <pc:docMk/>
            <pc:sldMk cId="1409121380" sldId="381"/>
            <ac:spMk id="11" creationId="{D2D2F969-8840-53A0-C6CE-1ACD7378E60F}"/>
          </ac:spMkLst>
        </pc:spChg>
        <pc:spChg chg="add mod">
          <ac:chgData name="Akram Fadhl N. Ahmed" userId="8ae2a0c5-ac6c-4591-a82d-fc279ce0d00b" providerId="ADAL" clId="{A7F36338-9039-41CE-9B95-E9367690B9F0}" dt="2022-08-25T16:50:18.091" v="1381" actId="1036"/>
          <ac:spMkLst>
            <pc:docMk/>
            <pc:sldMk cId="1409121380" sldId="381"/>
            <ac:spMk id="12" creationId="{810DD174-B037-ECAF-69A9-B51DFF474FE9}"/>
          </ac:spMkLst>
        </pc:spChg>
        <pc:spChg chg="add del mod">
          <ac:chgData name="Akram Fadhl N. Ahmed" userId="8ae2a0c5-ac6c-4591-a82d-fc279ce0d00b" providerId="ADAL" clId="{A7F36338-9039-41CE-9B95-E9367690B9F0}" dt="2022-08-25T16:50:30.888" v="1383" actId="478"/>
          <ac:spMkLst>
            <pc:docMk/>
            <pc:sldMk cId="1409121380" sldId="381"/>
            <ac:spMk id="13" creationId="{B583E2A1-A56F-C4AF-C780-DF2F50DC9E1E}"/>
          </ac:spMkLst>
        </pc:spChg>
        <pc:graphicFrameChg chg="mod modGraphic">
          <ac:chgData name="Akram Fadhl N. Ahmed" userId="8ae2a0c5-ac6c-4591-a82d-fc279ce0d00b" providerId="ADAL" clId="{A7F36338-9039-41CE-9B95-E9367690B9F0}" dt="2022-08-25T16:56:30.078" v="1543" actId="20577"/>
          <ac:graphicFrameMkLst>
            <pc:docMk/>
            <pc:sldMk cId="1409121380" sldId="381"/>
            <ac:graphicFrameMk id="30" creationId="{1CD5A497-6C86-F159-A018-B479D96B2644}"/>
          </ac:graphicFrameMkLst>
        </pc:graphicFrameChg>
        <pc:picChg chg="add mod">
          <ac:chgData name="Akram Fadhl N. Ahmed" userId="8ae2a0c5-ac6c-4591-a82d-fc279ce0d00b" providerId="ADAL" clId="{A7F36338-9039-41CE-9B95-E9367690B9F0}" dt="2022-08-25T16:43:35.330" v="1315" actId="1076"/>
          <ac:picMkLst>
            <pc:docMk/>
            <pc:sldMk cId="1409121380" sldId="381"/>
            <ac:picMk id="9" creationId="{A85102FB-5FF3-F58D-1B10-6B4F4D2EC073}"/>
          </ac:picMkLst>
        </pc:picChg>
        <pc:picChg chg="add mod ord">
          <ac:chgData name="Akram Fadhl N. Ahmed" userId="8ae2a0c5-ac6c-4591-a82d-fc279ce0d00b" providerId="ADAL" clId="{A7F36338-9039-41CE-9B95-E9367690B9F0}" dt="2022-08-25T16:51:34.215" v="1392" actId="167"/>
          <ac:picMkLst>
            <pc:docMk/>
            <pc:sldMk cId="1409121380" sldId="381"/>
            <ac:picMk id="14" creationId="{DDBDD9C6-12DC-EB13-5FEE-17FC0B6AAB2F}"/>
          </ac:picMkLst>
        </pc:picChg>
        <pc:picChg chg="add mod ord">
          <ac:chgData name="Akram Fadhl N. Ahmed" userId="8ae2a0c5-ac6c-4591-a82d-fc279ce0d00b" providerId="ADAL" clId="{A7F36338-9039-41CE-9B95-E9367690B9F0}" dt="2022-08-25T16:51:34.215" v="1392" actId="167"/>
          <ac:picMkLst>
            <pc:docMk/>
            <pc:sldMk cId="1409121380" sldId="381"/>
            <ac:picMk id="15" creationId="{3B31594D-79EC-44BA-F565-3D6B7D8882DA}"/>
          </ac:picMkLst>
        </pc:picChg>
        <pc:picChg chg="del">
          <ac:chgData name="Akram Fadhl N. Ahmed" userId="8ae2a0c5-ac6c-4591-a82d-fc279ce0d00b" providerId="ADAL" clId="{A7F36338-9039-41CE-9B95-E9367690B9F0}" dt="2022-08-25T16:51:19.344" v="1390" actId="478"/>
          <ac:picMkLst>
            <pc:docMk/>
            <pc:sldMk cId="1409121380" sldId="381"/>
            <ac:picMk id="18" creationId="{AA5E140C-0584-BA1D-7DE0-BDD0DAA78ABF}"/>
          </ac:picMkLst>
        </pc:picChg>
        <pc:picChg chg="del">
          <ac:chgData name="Akram Fadhl N. Ahmed" userId="8ae2a0c5-ac6c-4591-a82d-fc279ce0d00b" providerId="ADAL" clId="{A7F36338-9039-41CE-9B95-E9367690B9F0}" dt="2022-08-25T16:51:18.520" v="1389" actId="478"/>
          <ac:picMkLst>
            <pc:docMk/>
            <pc:sldMk cId="1409121380" sldId="381"/>
            <ac:picMk id="19" creationId="{D8972147-408D-FE46-4EB0-939BF149DBFC}"/>
          </ac:picMkLst>
        </pc:picChg>
        <pc:cxnChg chg="add mod">
          <ac:chgData name="Akram Fadhl N. Ahmed" userId="8ae2a0c5-ac6c-4591-a82d-fc279ce0d00b" providerId="ADAL" clId="{A7F36338-9039-41CE-9B95-E9367690B9F0}" dt="2022-08-25T16:43:26.706" v="1313" actId="1076"/>
          <ac:cxnSpMkLst>
            <pc:docMk/>
            <pc:sldMk cId="1409121380" sldId="381"/>
            <ac:cxnSpMk id="7" creationId="{E2B66327-56EA-0BE8-4A9B-D5FD554ABE9E}"/>
          </ac:cxnSpMkLst>
        </pc:cxnChg>
        <pc:cxnChg chg="add mod">
          <ac:chgData name="Akram Fadhl N. Ahmed" userId="8ae2a0c5-ac6c-4591-a82d-fc279ce0d00b" providerId="ADAL" clId="{A7F36338-9039-41CE-9B95-E9367690B9F0}" dt="2022-08-25T16:57:31.858" v="1558"/>
          <ac:cxnSpMkLst>
            <pc:docMk/>
            <pc:sldMk cId="1409121380" sldId="381"/>
            <ac:cxnSpMk id="27" creationId="{67E7F920-A50A-B831-0F1B-56E32F12004C}"/>
          </ac:cxnSpMkLst>
        </pc:cxnChg>
      </pc:sldChg>
      <pc:sldChg chg="addSp delSp modSp add mod">
        <pc:chgData name="Akram Fadhl N. Ahmed" userId="8ae2a0c5-ac6c-4591-a82d-fc279ce0d00b" providerId="ADAL" clId="{A7F36338-9039-41CE-9B95-E9367690B9F0}" dt="2022-08-25T16:57:32.885" v="1559"/>
        <pc:sldMkLst>
          <pc:docMk/>
          <pc:sldMk cId="2540481734" sldId="382"/>
        </pc:sldMkLst>
        <pc:spChg chg="mod">
          <ac:chgData name="Akram Fadhl N. Ahmed" userId="8ae2a0c5-ac6c-4591-a82d-fc279ce0d00b" providerId="ADAL" clId="{A7F36338-9039-41CE-9B95-E9367690B9F0}" dt="2022-08-25T16:47:47.625" v="1347"/>
          <ac:spMkLst>
            <pc:docMk/>
            <pc:sldMk cId="2540481734" sldId="382"/>
            <ac:spMk id="2" creationId="{4E12E491-A517-9752-80D0-CD28946E3C22}"/>
          </ac:spMkLst>
        </pc:spChg>
        <pc:spChg chg="add mod">
          <ac:chgData name="Akram Fadhl N. Ahmed" userId="8ae2a0c5-ac6c-4591-a82d-fc279ce0d00b" providerId="ADAL" clId="{A7F36338-9039-41CE-9B95-E9367690B9F0}" dt="2022-08-25T16:48:59.020" v="1354"/>
          <ac:spMkLst>
            <pc:docMk/>
            <pc:sldMk cId="2540481734" sldId="382"/>
            <ac:spMk id="29" creationId="{9DCC9F7D-514B-D700-C87C-A046AB5522F7}"/>
          </ac:spMkLst>
        </pc:spChg>
        <pc:spChg chg="add mod">
          <ac:chgData name="Akram Fadhl N. Ahmed" userId="8ae2a0c5-ac6c-4591-a82d-fc279ce0d00b" providerId="ADAL" clId="{A7F36338-9039-41CE-9B95-E9367690B9F0}" dt="2022-08-25T16:49:30.471" v="1358"/>
          <ac:spMkLst>
            <pc:docMk/>
            <pc:sldMk cId="2540481734" sldId="382"/>
            <ac:spMk id="32" creationId="{B05897DF-8661-1F1D-124A-81F0F6C766BF}"/>
          </ac:spMkLst>
        </pc:spChg>
        <pc:spChg chg="add mod">
          <ac:chgData name="Akram Fadhl N. Ahmed" userId="8ae2a0c5-ac6c-4591-a82d-fc279ce0d00b" providerId="ADAL" clId="{A7F36338-9039-41CE-9B95-E9367690B9F0}" dt="2022-08-25T16:50:32.854" v="1384"/>
          <ac:spMkLst>
            <pc:docMk/>
            <pc:sldMk cId="2540481734" sldId="382"/>
            <ac:spMk id="33" creationId="{F0B0A9B6-3BE3-7DC9-F796-E24C28B11795}"/>
          </ac:spMkLst>
        </pc:spChg>
        <pc:spChg chg="add mod">
          <ac:chgData name="Akram Fadhl N. Ahmed" userId="8ae2a0c5-ac6c-4591-a82d-fc279ce0d00b" providerId="ADAL" clId="{A7F36338-9039-41CE-9B95-E9367690B9F0}" dt="2022-08-25T16:52:20.887" v="1401" actId="1038"/>
          <ac:spMkLst>
            <pc:docMk/>
            <pc:sldMk cId="2540481734" sldId="382"/>
            <ac:spMk id="38" creationId="{71C7718A-3340-AF2E-C4ED-F22C3DD163DC}"/>
          </ac:spMkLst>
        </pc:spChg>
        <pc:spChg chg="add mod">
          <ac:chgData name="Akram Fadhl N. Ahmed" userId="8ae2a0c5-ac6c-4591-a82d-fc279ce0d00b" providerId="ADAL" clId="{A7F36338-9039-41CE-9B95-E9367690B9F0}" dt="2022-08-25T16:52:30.068" v="1410" actId="1038"/>
          <ac:spMkLst>
            <pc:docMk/>
            <pc:sldMk cId="2540481734" sldId="382"/>
            <ac:spMk id="39" creationId="{0DB9B151-5DF0-581B-4D51-6D022F202A27}"/>
          </ac:spMkLst>
        </pc:spChg>
        <pc:graphicFrameChg chg="mod modGraphic">
          <ac:chgData name="Akram Fadhl N. Ahmed" userId="8ae2a0c5-ac6c-4591-a82d-fc279ce0d00b" providerId="ADAL" clId="{A7F36338-9039-41CE-9B95-E9367690B9F0}" dt="2022-08-25T16:56:35.874" v="1545" actId="6549"/>
          <ac:graphicFrameMkLst>
            <pc:docMk/>
            <pc:sldMk cId="2540481734" sldId="382"/>
            <ac:graphicFrameMk id="30" creationId="{1CD5A497-6C86-F159-A018-B479D96B2644}"/>
          </ac:graphicFrameMkLst>
        </pc:graphicFrameChg>
        <pc:picChg chg="mod">
          <ac:chgData name="Akram Fadhl N. Ahmed" userId="8ae2a0c5-ac6c-4591-a82d-fc279ce0d00b" providerId="ADAL" clId="{A7F36338-9039-41CE-9B95-E9367690B9F0}" dt="2022-08-25T16:45:04.963" v="1333" actId="1076"/>
          <ac:picMkLst>
            <pc:docMk/>
            <pc:sldMk cId="2540481734" sldId="382"/>
            <ac:picMk id="18" creationId="{AA5E140C-0584-BA1D-7DE0-BDD0DAA78ABF}"/>
          </ac:picMkLst>
        </pc:picChg>
        <pc:picChg chg="mod">
          <ac:chgData name="Akram Fadhl N. Ahmed" userId="8ae2a0c5-ac6c-4591-a82d-fc279ce0d00b" providerId="ADAL" clId="{A7F36338-9039-41CE-9B95-E9367690B9F0}" dt="2022-08-25T16:44:55.227" v="1332" actId="1076"/>
          <ac:picMkLst>
            <pc:docMk/>
            <pc:sldMk cId="2540481734" sldId="382"/>
            <ac:picMk id="19" creationId="{D8972147-408D-FE46-4EB0-939BF149DBFC}"/>
          </ac:picMkLst>
        </pc:picChg>
        <pc:picChg chg="add del mod">
          <ac:chgData name="Akram Fadhl N. Ahmed" userId="8ae2a0c5-ac6c-4591-a82d-fc279ce0d00b" providerId="ADAL" clId="{A7F36338-9039-41CE-9B95-E9367690B9F0}" dt="2022-08-25T16:51:49.690" v="1393" actId="478"/>
          <ac:picMkLst>
            <pc:docMk/>
            <pc:sldMk cId="2540481734" sldId="382"/>
            <ac:picMk id="34" creationId="{C03D4831-CC27-A7EC-5D86-08A28250CA6D}"/>
          </ac:picMkLst>
        </pc:picChg>
        <pc:picChg chg="add del mod">
          <ac:chgData name="Akram Fadhl N. Ahmed" userId="8ae2a0c5-ac6c-4591-a82d-fc279ce0d00b" providerId="ADAL" clId="{A7F36338-9039-41CE-9B95-E9367690B9F0}" dt="2022-08-25T16:51:50.390" v="1394" actId="478"/>
          <ac:picMkLst>
            <pc:docMk/>
            <pc:sldMk cId="2540481734" sldId="382"/>
            <ac:picMk id="35" creationId="{5C9CF320-F515-E5A3-50F5-ECC2470DFAA4}"/>
          </ac:picMkLst>
        </pc:picChg>
        <pc:picChg chg="add mod ord">
          <ac:chgData name="Akram Fadhl N. Ahmed" userId="8ae2a0c5-ac6c-4591-a82d-fc279ce0d00b" providerId="ADAL" clId="{A7F36338-9039-41CE-9B95-E9367690B9F0}" dt="2022-08-25T16:52:01.983" v="1396" actId="167"/>
          <ac:picMkLst>
            <pc:docMk/>
            <pc:sldMk cId="2540481734" sldId="382"/>
            <ac:picMk id="36" creationId="{EDD9DF7C-7E00-CEA7-8E4B-1E94D40206F5}"/>
          </ac:picMkLst>
        </pc:picChg>
        <pc:picChg chg="add mod ord">
          <ac:chgData name="Akram Fadhl N. Ahmed" userId="8ae2a0c5-ac6c-4591-a82d-fc279ce0d00b" providerId="ADAL" clId="{A7F36338-9039-41CE-9B95-E9367690B9F0}" dt="2022-08-25T16:52:01.983" v="1396" actId="167"/>
          <ac:picMkLst>
            <pc:docMk/>
            <pc:sldMk cId="2540481734" sldId="382"/>
            <ac:picMk id="37" creationId="{C6CFDACC-2BBE-5815-2B5A-0AD31576AAD6}"/>
          </ac:picMkLst>
        </pc:picChg>
        <pc:cxnChg chg="add mod">
          <ac:chgData name="Akram Fadhl N. Ahmed" userId="8ae2a0c5-ac6c-4591-a82d-fc279ce0d00b" providerId="ADAL" clId="{A7F36338-9039-41CE-9B95-E9367690B9F0}" dt="2022-08-25T16:45:35.771" v="1343" actId="1038"/>
          <ac:cxnSpMkLst>
            <pc:docMk/>
            <pc:sldMk cId="2540481734" sldId="382"/>
            <ac:cxnSpMk id="10" creationId="{247C97AC-1197-3441-D7BB-2FD2A016BD22}"/>
          </ac:cxnSpMkLst>
        </pc:cxnChg>
        <pc:cxnChg chg="add mod">
          <ac:chgData name="Akram Fadhl N. Ahmed" userId="8ae2a0c5-ac6c-4591-a82d-fc279ce0d00b" providerId="ADAL" clId="{A7F36338-9039-41CE-9B95-E9367690B9F0}" dt="2022-08-25T16:45:30.452" v="1341" actId="1037"/>
          <ac:cxnSpMkLst>
            <pc:docMk/>
            <pc:sldMk cId="2540481734" sldId="382"/>
            <ac:cxnSpMk id="11" creationId="{18A9E978-C63A-6E98-CAB4-A4A9262C4DCE}"/>
          </ac:cxnSpMkLst>
        </pc:cxnChg>
        <pc:cxnChg chg="add mod">
          <ac:chgData name="Akram Fadhl N. Ahmed" userId="8ae2a0c5-ac6c-4591-a82d-fc279ce0d00b" providerId="ADAL" clId="{A7F36338-9039-41CE-9B95-E9367690B9F0}" dt="2022-08-25T16:45:12.171" v="1335" actId="14100"/>
          <ac:cxnSpMkLst>
            <pc:docMk/>
            <pc:sldMk cId="2540481734" sldId="382"/>
            <ac:cxnSpMk id="12" creationId="{690D1D3A-518C-A753-8079-A80E32E240A4}"/>
          </ac:cxnSpMkLst>
        </pc:cxnChg>
        <pc:cxnChg chg="add mod">
          <ac:chgData name="Akram Fadhl N. Ahmed" userId="8ae2a0c5-ac6c-4591-a82d-fc279ce0d00b" providerId="ADAL" clId="{A7F36338-9039-41CE-9B95-E9367690B9F0}" dt="2022-08-25T16:45:22.460" v="1337" actId="14100"/>
          <ac:cxnSpMkLst>
            <pc:docMk/>
            <pc:sldMk cId="2540481734" sldId="382"/>
            <ac:cxnSpMk id="13" creationId="{CE08FC7D-E3C9-D46C-799E-1AE741A7B6C6}"/>
          </ac:cxnSpMkLst>
        </pc:cxnChg>
        <pc:cxnChg chg="add mod">
          <ac:chgData name="Akram Fadhl N. Ahmed" userId="8ae2a0c5-ac6c-4591-a82d-fc279ce0d00b" providerId="ADAL" clId="{A7F36338-9039-41CE-9B95-E9367690B9F0}" dt="2022-08-25T16:57:32.885" v="1559"/>
          <ac:cxnSpMkLst>
            <pc:docMk/>
            <pc:sldMk cId="2540481734" sldId="382"/>
            <ac:cxnSpMk id="40" creationId="{B57F2486-3473-3750-86BC-C1F08F57FEFA}"/>
          </ac:cxnSpMkLst>
        </pc:cxnChg>
      </pc:sldChg>
    </pc:docChg>
  </pc:docChgLst>
  <pc:docChgLst>
    <pc:chgData name="Akram Fadhl N. Ahmed" userId="8ae2a0c5-ac6c-4591-a82d-fc279ce0d00b" providerId="ADAL" clId="{FBF1513F-6D8C-4F78-8DDA-8A0D04BD9897}"/>
    <pc:docChg chg="custSel delSld modSld modMainMaster">
      <pc:chgData name="Akram Fadhl N. Ahmed" userId="8ae2a0c5-ac6c-4591-a82d-fc279ce0d00b" providerId="ADAL" clId="{FBF1513F-6D8C-4F78-8DDA-8A0D04BD9897}" dt="2022-08-21T10:11:31.942" v="8" actId="33524"/>
      <pc:docMkLst>
        <pc:docMk/>
      </pc:docMkLst>
      <pc:sldChg chg="modSp mod">
        <pc:chgData name="Akram Fadhl N. Ahmed" userId="8ae2a0c5-ac6c-4591-a82d-fc279ce0d00b" providerId="ADAL" clId="{FBF1513F-6D8C-4F78-8DDA-8A0D04BD9897}" dt="2022-08-21T10:11:31.942" v="8" actId="33524"/>
        <pc:sldMkLst>
          <pc:docMk/>
          <pc:sldMk cId="1171387917" sldId="344"/>
        </pc:sldMkLst>
        <pc:graphicFrameChg chg="modGraphic">
          <ac:chgData name="Akram Fadhl N. Ahmed" userId="8ae2a0c5-ac6c-4591-a82d-fc279ce0d00b" providerId="ADAL" clId="{FBF1513F-6D8C-4F78-8DDA-8A0D04BD9897}" dt="2022-08-21T10:11:31.942" v="8" actId="33524"/>
          <ac:graphicFrameMkLst>
            <pc:docMk/>
            <pc:sldMk cId="1171387917" sldId="344"/>
            <ac:graphicFrameMk id="4" creationId="{00000000-0000-0000-0000-000000000000}"/>
          </ac:graphicFrameMkLst>
        </pc:graphicFrameChg>
      </pc:sldChg>
      <pc:sldChg chg="modSp mod">
        <pc:chgData name="Akram Fadhl N. Ahmed" userId="8ae2a0c5-ac6c-4591-a82d-fc279ce0d00b" providerId="ADAL" clId="{FBF1513F-6D8C-4F78-8DDA-8A0D04BD9897}" dt="2022-08-20T15:47:27.886" v="2" actId="33524"/>
        <pc:sldMkLst>
          <pc:docMk/>
          <pc:sldMk cId="3458148409" sldId="351"/>
        </pc:sldMkLst>
        <pc:spChg chg="mod">
          <ac:chgData name="Akram Fadhl N. Ahmed" userId="8ae2a0c5-ac6c-4591-a82d-fc279ce0d00b" providerId="ADAL" clId="{FBF1513F-6D8C-4F78-8DDA-8A0D04BD9897}" dt="2022-08-20T15:47:27.886" v="2" actId="33524"/>
          <ac:spMkLst>
            <pc:docMk/>
            <pc:sldMk cId="3458148409" sldId="351"/>
            <ac:spMk id="3" creationId="{00000000-0000-0000-0000-000000000000}"/>
          </ac:spMkLst>
        </pc:spChg>
      </pc:sldChg>
      <pc:sldChg chg="modSp mod">
        <pc:chgData name="Akram Fadhl N. Ahmed" userId="8ae2a0c5-ac6c-4591-a82d-fc279ce0d00b" providerId="ADAL" clId="{FBF1513F-6D8C-4F78-8DDA-8A0D04BD9897}" dt="2022-08-20T15:53:08.611" v="4" actId="6549"/>
        <pc:sldMkLst>
          <pc:docMk/>
          <pc:sldMk cId="3628596686" sldId="361"/>
        </pc:sldMkLst>
        <pc:spChg chg="mod">
          <ac:chgData name="Akram Fadhl N. Ahmed" userId="8ae2a0c5-ac6c-4591-a82d-fc279ce0d00b" providerId="ADAL" clId="{FBF1513F-6D8C-4F78-8DDA-8A0D04BD9897}" dt="2022-08-20T15:53:08.611" v="4" actId="6549"/>
          <ac:spMkLst>
            <pc:docMk/>
            <pc:sldMk cId="3628596686" sldId="361"/>
            <ac:spMk id="3" creationId="{00000000-0000-0000-0000-000000000000}"/>
          </ac:spMkLst>
        </pc:spChg>
      </pc:sldChg>
      <pc:sldChg chg="modSp mod">
        <pc:chgData name="Akram Fadhl N. Ahmed" userId="8ae2a0c5-ac6c-4591-a82d-fc279ce0d00b" providerId="ADAL" clId="{FBF1513F-6D8C-4F78-8DDA-8A0D04BD9897}" dt="2022-08-20T15:53:45.977" v="5" actId="33524"/>
        <pc:sldMkLst>
          <pc:docMk/>
          <pc:sldMk cId="3815039538" sldId="362"/>
        </pc:sldMkLst>
        <pc:spChg chg="mod">
          <ac:chgData name="Akram Fadhl N. Ahmed" userId="8ae2a0c5-ac6c-4591-a82d-fc279ce0d00b" providerId="ADAL" clId="{FBF1513F-6D8C-4F78-8DDA-8A0D04BD9897}" dt="2022-08-20T15:53:45.977" v="5" actId="33524"/>
          <ac:spMkLst>
            <pc:docMk/>
            <pc:sldMk cId="3815039538" sldId="362"/>
            <ac:spMk id="3" creationId="{00000000-0000-0000-0000-000000000000}"/>
          </ac:spMkLst>
        </pc:spChg>
      </pc:sldChg>
      <pc:sldChg chg="modSp mod">
        <pc:chgData name="Akram Fadhl N. Ahmed" userId="8ae2a0c5-ac6c-4591-a82d-fc279ce0d00b" providerId="ADAL" clId="{FBF1513F-6D8C-4F78-8DDA-8A0D04BD9897}" dt="2022-08-21T10:06:20.939" v="6" actId="108"/>
        <pc:sldMkLst>
          <pc:docMk/>
          <pc:sldMk cId="560237671" sldId="368"/>
        </pc:sldMkLst>
        <pc:spChg chg="mod">
          <ac:chgData name="Akram Fadhl N. Ahmed" userId="8ae2a0c5-ac6c-4591-a82d-fc279ce0d00b" providerId="ADAL" clId="{FBF1513F-6D8C-4F78-8DDA-8A0D04BD9897}" dt="2022-08-21T10:06:20.939" v="6" actId="108"/>
          <ac:spMkLst>
            <pc:docMk/>
            <pc:sldMk cId="560237671" sldId="368"/>
            <ac:spMk id="3" creationId="{00000000-0000-0000-0000-000000000000}"/>
          </ac:spMkLst>
        </pc:spChg>
      </pc:sldChg>
      <pc:sldMasterChg chg="modSldLayout">
        <pc:chgData name="Akram Fadhl N. Ahmed" userId="8ae2a0c5-ac6c-4591-a82d-fc279ce0d00b" providerId="ADAL" clId="{FBF1513F-6D8C-4F78-8DDA-8A0D04BD9897}" dt="2022-08-21T10:10:56.634" v="7" actId="478"/>
        <pc:sldMasterMkLst>
          <pc:docMk/>
          <pc:sldMasterMk cId="769219672" sldId="2147483817"/>
        </pc:sldMasterMkLst>
        <pc:sldLayoutChg chg="delSp mod">
          <pc:chgData name="Akram Fadhl N. Ahmed" userId="8ae2a0c5-ac6c-4591-a82d-fc279ce0d00b" providerId="ADAL" clId="{FBF1513F-6D8C-4F78-8DDA-8A0D04BD9897}" dt="2022-08-21T10:10:56.634" v="7" actId="478"/>
          <pc:sldLayoutMkLst>
            <pc:docMk/>
            <pc:sldMasterMk cId="769219672" sldId="2147483817"/>
            <pc:sldLayoutMk cId="3987329421" sldId="2147483818"/>
          </pc:sldLayoutMkLst>
          <pc:spChg chg="del">
            <ac:chgData name="Akram Fadhl N. Ahmed" userId="8ae2a0c5-ac6c-4591-a82d-fc279ce0d00b" providerId="ADAL" clId="{FBF1513F-6D8C-4F78-8DDA-8A0D04BD9897}" dt="2022-08-21T10:10:56.634" v="7" actId="478"/>
            <ac:spMkLst>
              <pc:docMk/>
              <pc:sldMasterMk cId="769219672" sldId="2147483817"/>
              <pc:sldLayoutMk cId="3987329421" sldId="2147483818"/>
              <ac:spMk id="16" creationId="{00000000-0000-0000-0000-000000000000}"/>
            </ac:spMkLst>
          </pc:spChg>
        </pc:sldLayoutChg>
      </pc:sldMasterChg>
    </pc:docChg>
  </pc:docChgLst>
  <pc:docChgLst>
    <pc:chgData name="Abdul Jabbar Siddiqui" userId="125e60bb-9f87-4365-ae46-49286b90a1cd" providerId="ADAL" clId="{0EC4ACA9-FA95-43B2-8D78-1497A2BFF09B}"/>
    <pc:docChg chg="undo custSel modSld">
      <pc:chgData name="Abdul Jabbar Siddiqui" userId="125e60bb-9f87-4365-ae46-49286b90a1cd" providerId="ADAL" clId="{0EC4ACA9-FA95-43B2-8D78-1497A2BFF09B}" dt="2022-08-25T08:53:01.750" v="17" actId="20577"/>
      <pc:docMkLst>
        <pc:docMk/>
      </pc:docMkLst>
      <pc:sldChg chg="addSp delSp modSp addAnim delAnim">
        <pc:chgData name="Abdul Jabbar Siddiqui" userId="125e60bb-9f87-4365-ae46-49286b90a1cd" providerId="ADAL" clId="{0EC4ACA9-FA95-43B2-8D78-1497A2BFF09B}" dt="2022-08-25T08:46:57.825" v="12" actId="478"/>
        <pc:sldMkLst>
          <pc:docMk/>
          <pc:sldMk cId="705450270" sldId="331"/>
        </pc:sldMkLst>
        <pc:spChg chg="add del mod">
          <ac:chgData name="Abdul Jabbar Siddiqui" userId="125e60bb-9f87-4365-ae46-49286b90a1cd" providerId="ADAL" clId="{0EC4ACA9-FA95-43B2-8D78-1497A2BFF09B}" dt="2022-08-25T08:46:48.379" v="8" actId="478"/>
          <ac:spMkLst>
            <pc:docMk/>
            <pc:sldMk cId="705450270" sldId="331"/>
            <ac:spMk id="11" creationId="{00000000-0000-0000-0000-000000000000}"/>
          </ac:spMkLst>
        </pc:spChg>
        <pc:spChg chg="add del mod">
          <ac:chgData name="Abdul Jabbar Siddiqui" userId="125e60bb-9f87-4365-ae46-49286b90a1cd" providerId="ADAL" clId="{0EC4ACA9-FA95-43B2-8D78-1497A2BFF09B}" dt="2022-08-25T08:46:53.927" v="10" actId="478"/>
          <ac:spMkLst>
            <pc:docMk/>
            <pc:sldMk cId="705450270" sldId="331"/>
            <ac:spMk id="12" creationId="{00000000-0000-0000-0000-000000000000}"/>
          </ac:spMkLst>
        </pc:spChg>
        <pc:spChg chg="mod">
          <ac:chgData name="Abdul Jabbar Siddiqui" userId="125e60bb-9f87-4365-ae46-49286b90a1cd" providerId="ADAL" clId="{0EC4ACA9-FA95-43B2-8D78-1497A2BFF09B}" dt="2022-08-25T08:46:44.406" v="6" actId="1076"/>
          <ac:spMkLst>
            <pc:docMk/>
            <pc:sldMk cId="705450270" sldId="331"/>
            <ac:spMk id="13" creationId="{00000000-0000-0000-0000-000000000000}"/>
          </ac:spMkLst>
        </pc:spChg>
        <pc:spChg chg="add del">
          <ac:chgData name="Abdul Jabbar Siddiqui" userId="125e60bb-9f87-4365-ae46-49286b90a1cd" providerId="ADAL" clId="{0EC4ACA9-FA95-43B2-8D78-1497A2BFF09B}" dt="2022-08-25T08:46:57.825" v="12" actId="478"/>
          <ac:spMkLst>
            <pc:docMk/>
            <pc:sldMk cId="705450270" sldId="331"/>
            <ac:spMk id="14" creationId="{00000000-0000-0000-0000-000000000000}"/>
          </ac:spMkLst>
        </pc:spChg>
      </pc:sldChg>
      <pc:sldChg chg="modNotesTx">
        <pc:chgData name="Abdul Jabbar Siddiqui" userId="125e60bb-9f87-4365-ae46-49286b90a1cd" providerId="ADAL" clId="{0EC4ACA9-FA95-43B2-8D78-1497A2BFF09B}" dt="2022-08-25T08:44:51.200" v="1" actId="20577"/>
        <pc:sldMkLst>
          <pc:docMk/>
          <pc:sldMk cId="2548275236" sldId="347"/>
        </pc:sldMkLst>
      </pc:sldChg>
      <pc:sldChg chg="modSp">
        <pc:chgData name="Abdul Jabbar Siddiqui" userId="125e60bb-9f87-4365-ae46-49286b90a1cd" providerId="ADAL" clId="{0EC4ACA9-FA95-43B2-8D78-1497A2BFF09B}" dt="2022-08-25T08:51:14.117" v="14" actId="20577"/>
        <pc:sldMkLst>
          <pc:docMk/>
          <pc:sldMk cId="315466755" sldId="352"/>
        </pc:sldMkLst>
        <pc:spChg chg="mod">
          <ac:chgData name="Abdul Jabbar Siddiqui" userId="125e60bb-9f87-4365-ae46-49286b90a1cd" providerId="ADAL" clId="{0EC4ACA9-FA95-43B2-8D78-1497A2BFF09B}" dt="2022-08-25T08:51:14.117" v="14" actId="20577"/>
          <ac:spMkLst>
            <pc:docMk/>
            <pc:sldMk cId="315466755" sldId="352"/>
            <ac:spMk id="3" creationId="{00000000-0000-0000-0000-000000000000}"/>
          </ac:spMkLst>
        </pc:spChg>
      </pc:sldChg>
      <pc:sldChg chg="modSp">
        <pc:chgData name="Abdul Jabbar Siddiqui" userId="125e60bb-9f87-4365-ae46-49286b90a1cd" providerId="ADAL" clId="{0EC4ACA9-FA95-43B2-8D78-1497A2BFF09B}" dt="2022-08-25T08:53:01.750" v="17" actId="20577"/>
        <pc:sldMkLst>
          <pc:docMk/>
          <pc:sldMk cId="132045928" sldId="357"/>
        </pc:sldMkLst>
        <pc:spChg chg="mod">
          <ac:chgData name="Abdul Jabbar Siddiqui" userId="125e60bb-9f87-4365-ae46-49286b90a1cd" providerId="ADAL" clId="{0EC4ACA9-FA95-43B2-8D78-1497A2BFF09B}" dt="2022-08-25T08:53:01.750" v="17" actId="20577"/>
          <ac:spMkLst>
            <pc:docMk/>
            <pc:sldMk cId="132045928" sldId="357"/>
            <ac:spMk id="3" creationId="{00000000-0000-0000-0000-000000000000}"/>
          </ac:spMkLst>
        </pc:spChg>
      </pc:sldChg>
      <pc:sldChg chg="modSp">
        <pc:chgData name="Abdul Jabbar Siddiqui" userId="125e60bb-9f87-4365-ae46-49286b90a1cd" providerId="ADAL" clId="{0EC4ACA9-FA95-43B2-8D78-1497A2BFF09B}" dt="2022-08-25T08:36:22.038" v="0" actId="20577"/>
        <pc:sldMkLst>
          <pc:docMk/>
          <pc:sldMk cId="237472102" sldId="375"/>
        </pc:sldMkLst>
        <pc:graphicFrameChg chg="modGraphic">
          <ac:chgData name="Abdul Jabbar Siddiqui" userId="125e60bb-9f87-4365-ae46-49286b90a1cd" providerId="ADAL" clId="{0EC4ACA9-FA95-43B2-8D78-1497A2BFF09B}" dt="2022-08-25T08:36:22.038" v="0" actId="20577"/>
          <ac:graphicFrameMkLst>
            <pc:docMk/>
            <pc:sldMk cId="237472102" sldId="375"/>
            <ac:graphicFrameMk id="7" creationId="{00000000-0000-0000-0000-000000000000}"/>
          </ac:graphicFrameMkLst>
        </pc:graphicFrameChg>
      </pc:sldChg>
    </pc:docChg>
  </pc:docChgLst>
  <pc:docChgLst>
    <pc:chgData name="Akram Fadhl N. Ahmed" userId="8ae2a0c5-ac6c-4591-a82d-fc279ce0d00b" providerId="ADAL" clId="{F240A07E-161E-4A3B-A0A8-4B4B905F4DD7}"/>
    <pc:docChg chg="undo custSel addSld delSld modSld sldOrd modMainMaster">
      <pc:chgData name="Akram Fadhl N. Ahmed" userId="8ae2a0c5-ac6c-4591-a82d-fc279ce0d00b" providerId="ADAL" clId="{F240A07E-161E-4A3B-A0A8-4B4B905F4DD7}" dt="2022-08-24T12:00:29.285" v="309" actId="27636"/>
      <pc:docMkLst>
        <pc:docMk/>
      </pc:docMkLst>
      <pc:sldChg chg="ord">
        <pc:chgData name="Akram Fadhl N. Ahmed" userId="8ae2a0c5-ac6c-4591-a82d-fc279ce0d00b" providerId="ADAL" clId="{F240A07E-161E-4A3B-A0A8-4B4B905F4DD7}" dt="2022-08-24T08:35:19.003" v="20"/>
        <pc:sldMkLst>
          <pc:docMk/>
          <pc:sldMk cId="705450270" sldId="331"/>
        </pc:sldMkLst>
      </pc:sldChg>
      <pc:sldChg chg="modSp mod">
        <pc:chgData name="Akram Fadhl N. Ahmed" userId="8ae2a0c5-ac6c-4591-a82d-fc279ce0d00b" providerId="ADAL" clId="{F240A07E-161E-4A3B-A0A8-4B4B905F4DD7}" dt="2022-08-24T12:00:29.285" v="309" actId="27636"/>
        <pc:sldMkLst>
          <pc:docMk/>
          <pc:sldMk cId="948943016" sldId="338"/>
        </pc:sldMkLst>
        <pc:spChg chg="mod">
          <ac:chgData name="Akram Fadhl N. Ahmed" userId="8ae2a0c5-ac6c-4591-a82d-fc279ce0d00b" providerId="ADAL" clId="{F240A07E-161E-4A3B-A0A8-4B4B905F4DD7}" dt="2022-08-24T12:00:29.285" v="309" actId="27636"/>
          <ac:spMkLst>
            <pc:docMk/>
            <pc:sldMk cId="948943016" sldId="338"/>
            <ac:spMk id="21508" creationId="{00000000-0000-0000-0000-000000000000}"/>
          </ac:spMkLst>
        </pc:spChg>
      </pc:sldChg>
      <pc:sldChg chg="modSp mod">
        <pc:chgData name="Akram Fadhl N. Ahmed" userId="8ae2a0c5-ac6c-4591-a82d-fc279ce0d00b" providerId="ADAL" clId="{F240A07E-161E-4A3B-A0A8-4B4B905F4DD7}" dt="2022-08-24T09:02:34.253" v="288"/>
        <pc:sldMkLst>
          <pc:docMk/>
          <pc:sldMk cId="198577786" sldId="343"/>
        </pc:sldMkLst>
        <pc:spChg chg="mod">
          <ac:chgData name="Akram Fadhl N. Ahmed" userId="8ae2a0c5-ac6c-4591-a82d-fc279ce0d00b" providerId="ADAL" clId="{F240A07E-161E-4A3B-A0A8-4B4B905F4DD7}" dt="2022-08-24T09:02:34.253" v="288"/>
          <ac:spMkLst>
            <pc:docMk/>
            <pc:sldMk cId="198577786" sldId="343"/>
            <ac:spMk id="5" creationId="{00000000-0000-0000-0000-000000000000}"/>
          </ac:spMkLst>
        </pc:spChg>
      </pc:sldChg>
      <pc:sldChg chg="modSp mod">
        <pc:chgData name="Akram Fadhl N. Ahmed" userId="8ae2a0c5-ac6c-4591-a82d-fc279ce0d00b" providerId="ADAL" clId="{F240A07E-161E-4A3B-A0A8-4B4B905F4DD7}" dt="2022-08-24T08:31:29.427" v="1" actId="113"/>
        <pc:sldMkLst>
          <pc:docMk/>
          <pc:sldMk cId="1644021773" sldId="345"/>
        </pc:sldMkLst>
        <pc:spChg chg="mod">
          <ac:chgData name="Akram Fadhl N. Ahmed" userId="8ae2a0c5-ac6c-4591-a82d-fc279ce0d00b" providerId="ADAL" clId="{F240A07E-161E-4A3B-A0A8-4B4B905F4DD7}" dt="2022-08-24T08:31:29.427" v="1" actId="113"/>
          <ac:spMkLst>
            <pc:docMk/>
            <pc:sldMk cId="1644021773" sldId="345"/>
            <ac:spMk id="6" creationId="{00000000-0000-0000-0000-000000000000}"/>
          </ac:spMkLst>
        </pc:spChg>
      </pc:sldChg>
      <pc:sldChg chg="modSp mod">
        <pc:chgData name="Akram Fadhl N. Ahmed" userId="8ae2a0c5-ac6c-4591-a82d-fc279ce0d00b" providerId="ADAL" clId="{F240A07E-161E-4A3B-A0A8-4B4B905F4DD7}" dt="2022-08-24T08:34:24.479" v="18" actId="1076"/>
        <pc:sldMkLst>
          <pc:docMk/>
          <pc:sldMk cId="84554796" sldId="346"/>
        </pc:sldMkLst>
        <pc:spChg chg="mod">
          <ac:chgData name="Akram Fadhl N. Ahmed" userId="8ae2a0c5-ac6c-4591-a82d-fc279ce0d00b" providerId="ADAL" clId="{F240A07E-161E-4A3B-A0A8-4B4B905F4DD7}" dt="2022-08-24T08:33:54.072" v="12"/>
          <ac:spMkLst>
            <pc:docMk/>
            <pc:sldMk cId="84554796" sldId="346"/>
            <ac:spMk id="3" creationId="{00000000-0000-0000-0000-000000000000}"/>
          </ac:spMkLst>
        </pc:spChg>
        <pc:spChg chg="mod">
          <ac:chgData name="Akram Fadhl N. Ahmed" userId="8ae2a0c5-ac6c-4591-a82d-fc279ce0d00b" providerId="ADAL" clId="{F240A07E-161E-4A3B-A0A8-4B4B905F4DD7}" dt="2022-08-24T08:34:24.479" v="18" actId="1076"/>
          <ac:spMkLst>
            <pc:docMk/>
            <pc:sldMk cId="84554796" sldId="346"/>
            <ac:spMk id="5" creationId="{00000000-0000-0000-0000-000000000000}"/>
          </ac:spMkLst>
        </pc:spChg>
        <pc:picChg chg="mod">
          <ac:chgData name="Akram Fadhl N. Ahmed" userId="8ae2a0c5-ac6c-4591-a82d-fc279ce0d00b" providerId="ADAL" clId="{F240A07E-161E-4A3B-A0A8-4B4B905F4DD7}" dt="2022-08-24T08:34:21.864" v="17" actId="1076"/>
          <ac:picMkLst>
            <pc:docMk/>
            <pc:sldMk cId="84554796" sldId="346"/>
            <ac:picMk id="4" creationId="{00000000-0000-0000-0000-000000000000}"/>
          </ac:picMkLst>
        </pc:picChg>
        <pc:picChg chg="mod">
          <ac:chgData name="Akram Fadhl N. Ahmed" userId="8ae2a0c5-ac6c-4591-a82d-fc279ce0d00b" providerId="ADAL" clId="{F240A07E-161E-4A3B-A0A8-4B4B905F4DD7}" dt="2022-08-24T08:34:16.394" v="15" actId="14100"/>
          <ac:picMkLst>
            <pc:docMk/>
            <pc:sldMk cId="84554796" sldId="346"/>
            <ac:picMk id="1026" creationId="{00000000-0000-0000-0000-000000000000}"/>
          </ac:picMkLst>
        </pc:picChg>
      </pc:sldChg>
      <pc:sldChg chg="addSp modSp mod modAnim">
        <pc:chgData name="Akram Fadhl N. Ahmed" userId="8ae2a0c5-ac6c-4591-a82d-fc279ce0d00b" providerId="ADAL" clId="{F240A07E-161E-4A3B-A0A8-4B4B905F4DD7}" dt="2022-08-24T08:36:55.650" v="30" actId="1076"/>
        <pc:sldMkLst>
          <pc:docMk/>
          <pc:sldMk cId="378681259" sldId="349"/>
        </pc:sldMkLst>
        <pc:spChg chg="mod">
          <ac:chgData name="Akram Fadhl N. Ahmed" userId="8ae2a0c5-ac6c-4591-a82d-fc279ce0d00b" providerId="ADAL" clId="{F240A07E-161E-4A3B-A0A8-4B4B905F4DD7}" dt="2022-08-24T08:36:47.773" v="29" actId="14100"/>
          <ac:spMkLst>
            <pc:docMk/>
            <pc:sldMk cId="378681259" sldId="349"/>
            <ac:spMk id="3" creationId="{00000000-0000-0000-0000-000000000000}"/>
          </ac:spMkLst>
        </pc:spChg>
        <pc:picChg chg="add mod">
          <ac:chgData name="Akram Fadhl N. Ahmed" userId="8ae2a0c5-ac6c-4591-a82d-fc279ce0d00b" providerId="ADAL" clId="{F240A07E-161E-4A3B-A0A8-4B4B905F4DD7}" dt="2022-08-24T08:36:55.650" v="30" actId="1076"/>
          <ac:picMkLst>
            <pc:docMk/>
            <pc:sldMk cId="378681259" sldId="349"/>
            <ac:picMk id="7" creationId="{2D05A617-5C1C-5B6B-C27B-F3FE76F149CE}"/>
          </ac:picMkLst>
        </pc:picChg>
      </pc:sldChg>
      <pc:sldChg chg="modSp mod">
        <pc:chgData name="Akram Fadhl N. Ahmed" userId="8ae2a0c5-ac6c-4591-a82d-fc279ce0d00b" providerId="ADAL" clId="{F240A07E-161E-4A3B-A0A8-4B4B905F4DD7}" dt="2022-08-24T08:38:21.151" v="37" actId="12"/>
        <pc:sldMkLst>
          <pc:docMk/>
          <pc:sldMk cId="3458148409" sldId="351"/>
        </pc:sldMkLst>
        <pc:spChg chg="mod">
          <ac:chgData name="Akram Fadhl N. Ahmed" userId="8ae2a0c5-ac6c-4591-a82d-fc279ce0d00b" providerId="ADAL" clId="{F240A07E-161E-4A3B-A0A8-4B4B905F4DD7}" dt="2022-08-24T08:38:21.151" v="37" actId="12"/>
          <ac:spMkLst>
            <pc:docMk/>
            <pc:sldMk cId="3458148409" sldId="351"/>
            <ac:spMk id="3" creationId="{00000000-0000-0000-0000-000000000000}"/>
          </ac:spMkLst>
        </pc:spChg>
      </pc:sldChg>
      <pc:sldChg chg="modSp mod">
        <pc:chgData name="Akram Fadhl N. Ahmed" userId="8ae2a0c5-ac6c-4591-a82d-fc279ce0d00b" providerId="ADAL" clId="{F240A07E-161E-4A3B-A0A8-4B4B905F4DD7}" dt="2022-08-24T08:38:10.106" v="36" actId="12"/>
        <pc:sldMkLst>
          <pc:docMk/>
          <pc:sldMk cId="315466755" sldId="352"/>
        </pc:sldMkLst>
        <pc:spChg chg="mod">
          <ac:chgData name="Akram Fadhl N. Ahmed" userId="8ae2a0c5-ac6c-4591-a82d-fc279ce0d00b" providerId="ADAL" clId="{F240A07E-161E-4A3B-A0A8-4B4B905F4DD7}" dt="2022-08-24T08:38:10.106" v="36" actId="12"/>
          <ac:spMkLst>
            <pc:docMk/>
            <pc:sldMk cId="315466755" sldId="352"/>
            <ac:spMk id="3" creationId="{00000000-0000-0000-0000-000000000000}"/>
          </ac:spMkLst>
        </pc:spChg>
      </pc:sldChg>
      <pc:sldChg chg="delSp modSp mod delAnim">
        <pc:chgData name="Akram Fadhl N. Ahmed" userId="8ae2a0c5-ac6c-4591-a82d-fc279ce0d00b" providerId="ADAL" clId="{F240A07E-161E-4A3B-A0A8-4B4B905F4DD7}" dt="2022-08-24T08:37:16.857" v="35" actId="14100"/>
        <pc:sldMkLst>
          <pc:docMk/>
          <pc:sldMk cId="2858762097" sldId="353"/>
        </pc:sldMkLst>
        <pc:spChg chg="mod">
          <ac:chgData name="Akram Fadhl N. Ahmed" userId="8ae2a0c5-ac6c-4591-a82d-fc279ce0d00b" providerId="ADAL" clId="{F240A07E-161E-4A3B-A0A8-4B4B905F4DD7}" dt="2022-08-24T08:37:16.857" v="35" actId="14100"/>
          <ac:spMkLst>
            <pc:docMk/>
            <pc:sldMk cId="2858762097" sldId="353"/>
            <ac:spMk id="3" creationId="{00000000-0000-0000-0000-000000000000}"/>
          </ac:spMkLst>
        </pc:spChg>
        <pc:picChg chg="del">
          <ac:chgData name="Akram Fadhl N. Ahmed" userId="8ae2a0c5-ac6c-4591-a82d-fc279ce0d00b" providerId="ADAL" clId="{F240A07E-161E-4A3B-A0A8-4B4B905F4DD7}" dt="2022-08-24T08:37:06.778" v="31" actId="478"/>
          <ac:picMkLst>
            <pc:docMk/>
            <pc:sldMk cId="2858762097" sldId="353"/>
            <ac:picMk id="20" creationId="{00000000-0000-0000-0000-000000000000}"/>
          </ac:picMkLst>
        </pc:picChg>
        <pc:picChg chg="mod">
          <ac:chgData name="Akram Fadhl N. Ahmed" userId="8ae2a0c5-ac6c-4591-a82d-fc279ce0d00b" providerId="ADAL" clId="{F240A07E-161E-4A3B-A0A8-4B4B905F4DD7}" dt="2022-08-24T08:37:13.883" v="34" actId="1076"/>
          <ac:picMkLst>
            <pc:docMk/>
            <pc:sldMk cId="2858762097" sldId="353"/>
            <ac:picMk id="27" creationId="{00000000-0000-0000-0000-000000000000}"/>
          </ac:picMkLst>
        </pc:picChg>
      </pc:sldChg>
      <pc:sldChg chg="modSp mod">
        <pc:chgData name="Akram Fadhl N. Ahmed" userId="8ae2a0c5-ac6c-4591-a82d-fc279ce0d00b" providerId="ADAL" clId="{F240A07E-161E-4A3B-A0A8-4B4B905F4DD7}" dt="2022-08-24T08:38:31.531" v="38" actId="12"/>
        <pc:sldMkLst>
          <pc:docMk/>
          <pc:sldMk cId="699096075" sldId="354"/>
        </pc:sldMkLst>
        <pc:spChg chg="mod">
          <ac:chgData name="Akram Fadhl N. Ahmed" userId="8ae2a0c5-ac6c-4591-a82d-fc279ce0d00b" providerId="ADAL" clId="{F240A07E-161E-4A3B-A0A8-4B4B905F4DD7}" dt="2022-08-24T08:38:31.531" v="38" actId="12"/>
          <ac:spMkLst>
            <pc:docMk/>
            <pc:sldMk cId="699096075" sldId="354"/>
            <ac:spMk id="3" creationId="{00000000-0000-0000-0000-000000000000}"/>
          </ac:spMkLst>
        </pc:spChg>
      </pc:sldChg>
      <pc:sldChg chg="modSp mod">
        <pc:chgData name="Akram Fadhl N. Ahmed" userId="8ae2a0c5-ac6c-4591-a82d-fc279ce0d00b" providerId="ADAL" clId="{F240A07E-161E-4A3B-A0A8-4B4B905F4DD7}" dt="2022-08-24T08:38:43.903" v="40" actId="33524"/>
        <pc:sldMkLst>
          <pc:docMk/>
          <pc:sldMk cId="713286221" sldId="355"/>
        </pc:sldMkLst>
        <pc:spChg chg="mod">
          <ac:chgData name="Akram Fadhl N. Ahmed" userId="8ae2a0c5-ac6c-4591-a82d-fc279ce0d00b" providerId="ADAL" clId="{F240A07E-161E-4A3B-A0A8-4B4B905F4DD7}" dt="2022-08-24T08:38:43.903" v="40" actId="33524"/>
          <ac:spMkLst>
            <pc:docMk/>
            <pc:sldMk cId="713286221" sldId="355"/>
            <ac:spMk id="3" creationId="{00000000-0000-0000-0000-000000000000}"/>
          </ac:spMkLst>
        </pc:spChg>
      </pc:sldChg>
      <pc:sldChg chg="addSp modSp mod">
        <pc:chgData name="Akram Fadhl N. Ahmed" userId="8ae2a0c5-ac6c-4591-a82d-fc279ce0d00b" providerId="ADAL" clId="{F240A07E-161E-4A3B-A0A8-4B4B905F4DD7}" dt="2022-08-24T08:50:40.590" v="134" actId="1076"/>
        <pc:sldMkLst>
          <pc:docMk/>
          <pc:sldMk cId="3428714734" sldId="363"/>
        </pc:sldMkLst>
        <pc:spChg chg="mod">
          <ac:chgData name="Akram Fadhl N. Ahmed" userId="8ae2a0c5-ac6c-4591-a82d-fc279ce0d00b" providerId="ADAL" clId="{F240A07E-161E-4A3B-A0A8-4B4B905F4DD7}" dt="2022-08-24T08:50:36.507" v="131" actId="14100"/>
          <ac:spMkLst>
            <pc:docMk/>
            <pc:sldMk cId="3428714734" sldId="363"/>
            <ac:spMk id="3" creationId="{00000000-0000-0000-0000-000000000000}"/>
          </ac:spMkLst>
        </pc:spChg>
        <pc:picChg chg="add mod">
          <ac:chgData name="Akram Fadhl N. Ahmed" userId="8ae2a0c5-ac6c-4591-a82d-fc279ce0d00b" providerId="ADAL" clId="{F240A07E-161E-4A3B-A0A8-4B4B905F4DD7}" dt="2022-08-24T08:50:40.590" v="134" actId="1076"/>
          <ac:picMkLst>
            <pc:docMk/>
            <pc:sldMk cId="3428714734" sldId="363"/>
            <ac:picMk id="8" creationId="{B39751CD-92C5-8DB5-FAED-BDB20AEDCAF0}"/>
          </ac:picMkLst>
        </pc:picChg>
      </pc:sldChg>
      <pc:sldChg chg="addSp delSp modSp mod modAnim">
        <pc:chgData name="Akram Fadhl N. Ahmed" userId="8ae2a0c5-ac6c-4591-a82d-fc279ce0d00b" providerId="ADAL" clId="{F240A07E-161E-4A3B-A0A8-4B4B905F4DD7}" dt="2022-08-24T08:47:34.025" v="122" actId="1076"/>
        <pc:sldMkLst>
          <pc:docMk/>
          <pc:sldMk cId="3394592377" sldId="364"/>
        </pc:sldMkLst>
        <pc:spChg chg="mod">
          <ac:chgData name="Akram Fadhl N. Ahmed" userId="8ae2a0c5-ac6c-4591-a82d-fc279ce0d00b" providerId="ADAL" clId="{F240A07E-161E-4A3B-A0A8-4B4B905F4DD7}" dt="2022-08-24T08:44:44.985" v="105" actId="14100"/>
          <ac:spMkLst>
            <pc:docMk/>
            <pc:sldMk cId="3394592377" sldId="364"/>
            <ac:spMk id="3" creationId="{00000000-0000-0000-0000-000000000000}"/>
          </ac:spMkLst>
        </pc:spChg>
        <pc:spChg chg="add del mod">
          <ac:chgData name="Akram Fadhl N. Ahmed" userId="8ae2a0c5-ac6c-4591-a82d-fc279ce0d00b" providerId="ADAL" clId="{F240A07E-161E-4A3B-A0A8-4B4B905F4DD7}" dt="2022-08-24T08:46:05.662" v="111" actId="478"/>
          <ac:spMkLst>
            <pc:docMk/>
            <pc:sldMk cId="3394592377" sldId="364"/>
            <ac:spMk id="9" creationId="{0AB09C88-2596-A1F5-6098-C18F6F551153}"/>
          </ac:spMkLst>
        </pc:spChg>
        <pc:picChg chg="add del mod">
          <ac:chgData name="Akram Fadhl N. Ahmed" userId="8ae2a0c5-ac6c-4591-a82d-fc279ce0d00b" providerId="ADAL" clId="{F240A07E-161E-4A3B-A0A8-4B4B905F4DD7}" dt="2022-08-24T08:46:10.622" v="112" actId="478"/>
          <ac:picMkLst>
            <pc:docMk/>
            <pc:sldMk cId="3394592377" sldId="364"/>
            <ac:picMk id="8" creationId="{DFC7590A-B7B1-9594-9B0B-769D2091D753}"/>
          </ac:picMkLst>
        </pc:picChg>
        <pc:picChg chg="add mod">
          <ac:chgData name="Akram Fadhl N. Ahmed" userId="8ae2a0c5-ac6c-4591-a82d-fc279ce0d00b" providerId="ADAL" clId="{F240A07E-161E-4A3B-A0A8-4B4B905F4DD7}" dt="2022-08-24T08:47:34.025" v="122" actId="1076"/>
          <ac:picMkLst>
            <pc:docMk/>
            <pc:sldMk cId="3394592377" sldId="364"/>
            <ac:picMk id="10" creationId="{811B6443-6870-4EEC-211F-CFAE5EDFD60E}"/>
          </ac:picMkLst>
        </pc:picChg>
      </pc:sldChg>
      <pc:sldChg chg="addSp modSp mod">
        <pc:chgData name="Akram Fadhl N. Ahmed" userId="8ae2a0c5-ac6c-4591-a82d-fc279ce0d00b" providerId="ADAL" clId="{F240A07E-161E-4A3B-A0A8-4B4B905F4DD7}" dt="2022-08-24T08:51:13.407" v="135" actId="14100"/>
        <pc:sldMkLst>
          <pc:docMk/>
          <pc:sldMk cId="3233687333" sldId="365"/>
        </pc:sldMkLst>
        <pc:spChg chg="mod">
          <ac:chgData name="Akram Fadhl N. Ahmed" userId="8ae2a0c5-ac6c-4591-a82d-fc279ce0d00b" providerId="ADAL" clId="{F240A07E-161E-4A3B-A0A8-4B4B905F4DD7}" dt="2022-08-24T08:47:50.938" v="124" actId="27636"/>
          <ac:spMkLst>
            <pc:docMk/>
            <pc:sldMk cId="3233687333" sldId="365"/>
            <ac:spMk id="3" creationId="{00000000-0000-0000-0000-000000000000}"/>
          </ac:spMkLst>
        </pc:spChg>
        <pc:picChg chg="add mod">
          <ac:chgData name="Akram Fadhl N. Ahmed" userId="8ae2a0c5-ac6c-4591-a82d-fc279ce0d00b" providerId="ADAL" clId="{F240A07E-161E-4A3B-A0A8-4B4B905F4DD7}" dt="2022-08-24T08:51:13.407" v="135" actId="14100"/>
          <ac:picMkLst>
            <pc:docMk/>
            <pc:sldMk cId="3233687333" sldId="365"/>
            <ac:picMk id="8" creationId="{FCAA2CA7-A437-0081-DFF8-C343E6DB9030}"/>
          </ac:picMkLst>
        </pc:picChg>
      </pc:sldChg>
      <pc:sldChg chg="addSp delSp modSp mod">
        <pc:chgData name="Akram Fadhl N. Ahmed" userId="8ae2a0c5-ac6c-4591-a82d-fc279ce0d00b" providerId="ADAL" clId="{F240A07E-161E-4A3B-A0A8-4B4B905F4DD7}" dt="2022-08-24T08:52:24.017" v="137" actId="207"/>
        <pc:sldMkLst>
          <pc:docMk/>
          <pc:sldMk cId="1864908584" sldId="366"/>
        </pc:sldMkLst>
        <pc:spChg chg="mod">
          <ac:chgData name="Akram Fadhl N. Ahmed" userId="8ae2a0c5-ac6c-4591-a82d-fc279ce0d00b" providerId="ADAL" clId="{F240A07E-161E-4A3B-A0A8-4B4B905F4DD7}" dt="2022-08-24T08:52:24.017" v="137" actId="207"/>
          <ac:spMkLst>
            <pc:docMk/>
            <pc:sldMk cId="1864908584" sldId="366"/>
            <ac:spMk id="3" creationId="{00000000-0000-0000-0000-000000000000}"/>
          </ac:spMkLst>
        </pc:spChg>
        <pc:picChg chg="add del mod">
          <ac:chgData name="Akram Fadhl N. Ahmed" userId="8ae2a0c5-ac6c-4591-a82d-fc279ce0d00b" providerId="ADAL" clId="{F240A07E-161E-4A3B-A0A8-4B4B905F4DD7}" dt="2022-08-24T08:47:24.012" v="118" actId="21"/>
          <ac:picMkLst>
            <pc:docMk/>
            <pc:sldMk cId="1864908584" sldId="366"/>
            <ac:picMk id="8" creationId="{012E818C-0362-A356-D46E-D3ECC4BAB182}"/>
          </ac:picMkLst>
        </pc:picChg>
      </pc:sldChg>
      <pc:sldChg chg="modSp mod">
        <pc:chgData name="Akram Fadhl N. Ahmed" userId="8ae2a0c5-ac6c-4591-a82d-fc279ce0d00b" providerId="ADAL" clId="{F240A07E-161E-4A3B-A0A8-4B4B905F4DD7}" dt="2022-08-24T08:56:31.200" v="198" actId="6549"/>
        <pc:sldMkLst>
          <pc:docMk/>
          <pc:sldMk cId="560237671" sldId="368"/>
        </pc:sldMkLst>
        <pc:spChg chg="mod">
          <ac:chgData name="Akram Fadhl N. Ahmed" userId="8ae2a0c5-ac6c-4591-a82d-fc279ce0d00b" providerId="ADAL" clId="{F240A07E-161E-4A3B-A0A8-4B4B905F4DD7}" dt="2022-08-24T08:56:31.200" v="198" actId="6549"/>
          <ac:spMkLst>
            <pc:docMk/>
            <pc:sldMk cId="560237671" sldId="368"/>
            <ac:spMk id="3" creationId="{00000000-0000-0000-0000-000000000000}"/>
          </ac:spMkLst>
        </pc:spChg>
      </pc:sldChg>
      <pc:sldChg chg="modSp mod">
        <pc:chgData name="Akram Fadhl N. Ahmed" userId="8ae2a0c5-ac6c-4591-a82d-fc279ce0d00b" providerId="ADAL" clId="{F240A07E-161E-4A3B-A0A8-4B4B905F4DD7}" dt="2022-08-24T08:59:29.988" v="216" actId="1076"/>
        <pc:sldMkLst>
          <pc:docMk/>
          <pc:sldMk cId="314177887" sldId="369"/>
        </pc:sldMkLst>
        <pc:spChg chg="mod">
          <ac:chgData name="Akram Fadhl N. Ahmed" userId="8ae2a0c5-ac6c-4591-a82d-fc279ce0d00b" providerId="ADAL" clId="{F240A07E-161E-4A3B-A0A8-4B4B905F4DD7}" dt="2022-08-24T08:59:29.988" v="216" actId="1076"/>
          <ac:spMkLst>
            <pc:docMk/>
            <pc:sldMk cId="314177887" sldId="369"/>
            <ac:spMk id="542723" creationId="{00000000-0000-0000-0000-000000000000}"/>
          </ac:spMkLst>
        </pc:spChg>
      </pc:sldChg>
      <pc:sldChg chg="modSp mod">
        <pc:chgData name="Akram Fadhl N. Ahmed" userId="8ae2a0c5-ac6c-4591-a82d-fc279ce0d00b" providerId="ADAL" clId="{F240A07E-161E-4A3B-A0A8-4B4B905F4DD7}" dt="2022-08-24T09:02:34.838" v="289"/>
        <pc:sldMkLst>
          <pc:docMk/>
          <pc:sldMk cId="2235912633" sldId="372"/>
        </pc:sldMkLst>
        <pc:spChg chg="mod">
          <ac:chgData name="Akram Fadhl N. Ahmed" userId="8ae2a0c5-ac6c-4591-a82d-fc279ce0d00b" providerId="ADAL" clId="{F240A07E-161E-4A3B-A0A8-4B4B905F4DD7}" dt="2022-08-24T09:02:34.838" v="289"/>
          <ac:spMkLst>
            <pc:docMk/>
            <pc:sldMk cId="2235912633" sldId="372"/>
            <ac:spMk id="3" creationId="{00000000-0000-0000-0000-000000000000}"/>
          </ac:spMkLst>
        </pc:spChg>
        <pc:spChg chg="mod">
          <ac:chgData name="Akram Fadhl N. Ahmed" userId="8ae2a0c5-ac6c-4591-a82d-fc279ce0d00b" providerId="ADAL" clId="{F240A07E-161E-4A3B-A0A8-4B4B905F4DD7}" dt="2022-08-24T08:59:41.330" v="217" actId="5793"/>
          <ac:spMkLst>
            <pc:docMk/>
            <pc:sldMk cId="2235912633" sldId="372"/>
            <ac:spMk id="5" creationId="{00000000-0000-0000-0000-000000000000}"/>
          </ac:spMkLst>
        </pc:spChg>
      </pc:sldChg>
      <pc:sldChg chg="add del">
        <pc:chgData name="Akram Fadhl N. Ahmed" userId="8ae2a0c5-ac6c-4591-a82d-fc279ce0d00b" providerId="ADAL" clId="{F240A07E-161E-4A3B-A0A8-4B4B905F4DD7}" dt="2022-08-24T08:47:21.748" v="116"/>
        <pc:sldMkLst>
          <pc:docMk/>
          <pc:sldMk cId="2544290265" sldId="378"/>
        </pc:sldMkLst>
      </pc:sldChg>
      <pc:sldMasterChg chg="modSp mod modSldLayout">
        <pc:chgData name="Akram Fadhl N. Ahmed" userId="8ae2a0c5-ac6c-4591-a82d-fc279ce0d00b" providerId="ADAL" clId="{F240A07E-161E-4A3B-A0A8-4B4B905F4DD7}" dt="2022-08-24T09:02:52.704" v="307" actId="20577"/>
        <pc:sldMasterMkLst>
          <pc:docMk/>
          <pc:sldMasterMk cId="769219672" sldId="2147483817"/>
        </pc:sldMasterMkLst>
        <pc:spChg chg="mod">
          <ac:chgData name="Akram Fadhl N. Ahmed" userId="8ae2a0c5-ac6c-4591-a82d-fc279ce0d00b" providerId="ADAL" clId="{F240A07E-161E-4A3B-A0A8-4B4B905F4DD7}" dt="2022-08-24T08:58:29.996" v="208" actId="179"/>
          <ac:spMkLst>
            <pc:docMk/>
            <pc:sldMasterMk cId="769219672" sldId="2147483817"/>
            <ac:spMk id="3" creationId="{00000000-0000-0000-0000-000000000000}"/>
          </ac:spMkLst>
        </pc:spChg>
        <pc:spChg chg="mod">
          <ac:chgData name="Akram Fadhl N. Ahmed" userId="8ae2a0c5-ac6c-4591-a82d-fc279ce0d00b" providerId="ADAL" clId="{F240A07E-161E-4A3B-A0A8-4B4B905F4DD7}" dt="2022-08-24T09:02:44.126" v="297"/>
          <ac:spMkLst>
            <pc:docMk/>
            <pc:sldMasterMk cId="769219672" sldId="2147483817"/>
            <ac:spMk id="5" creationId="{00000000-0000-0000-0000-000000000000}"/>
          </ac:spMkLst>
        </pc:spChg>
        <pc:sldLayoutChg chg="modSp mod">
          <pc:chgData name="Akram Fadhl N. Ahmed" userId="8ae2a0c5-ac6c-4591-a82d-fc279ce0d00b" providerId="ADAL" clId="{F240A07E-161E-4A3B-A0A8-4B4B905F4DD7}" dt="2022-08-24T09:02:52.704" v="307" actId="20577"/>
          <pc:sldLayoutMkLst>
            <pc:docMk/>
            <pc:sldMasterMk cId="769219672" sldId="2147483817"/>
            <pc:sldLayoutMk cId="3987329421" sldId="2147483818"/>
          </pc:sldLayoutMkLst>
          <pc:spChg chg="mod">
            <ac:chgData name="Akram Fadhl N. Ahmed" userId="8ae2a0c5-ac6c-4591-a82d-fc279ce0d00b" providerId="ADAL" clId="{F240A07E-161E-4A3B-A0A8-4B4B905F4DD7}" dt="2022-08-24T09:02:52.704" v="307" actId="20577"/>
            <ac:spMkLst>
              <pc:docMk/>
              <pc:sldMasterMk cId="769219672" sldId="2147483817"/>
              <pc:sldLayoutMk cId="3987329421" sldId="2147483818"/>
              <ac:spMk id="5" creationId="{00000000-0000-0000-0000-000000000000}"/>
            </ac:spMkLst>
          </pc:spChg>
        </pc:sldLayoutChg>
        <pc:sldLayoutChg chg="modSp mod">
          <pc:chgData name="Akram Fadhl N. Ahmed" userId="8ae2a0c5-ac6c-4591-a82d-fc279ce0d00b" providerId="ADAL" clId="{F240A07E-161E-4A3B-A0A8-4B4B905F4DD7}" dt="2022-08-24T09:02:45.757" v="299"/>
          <pc:sldLayoutMkLst>
            <pc:docMk/>
            <pc:sldMasterMk cId="769219672" sldId="2147483817"/>
            <pc:sldLayoutMk cId="3321974568" sldId="2147483819"/>
          </pc:sldLayoutMkLst>
          <pc:spChg chg="mod">
            <ac:chgData name="Akram Fadhl N. Ahmed" userId="8ae2a0c5-ac6c-4591-a82d-fc279ce0d00b" providerId="ADAL" clId="{F240A07E-161E-4A3B-A0A8-4B4B905F4DD7}" dt="2022-08-24T08:58:13.011" v="206" actId="179"/>
            <ac:spMkLst>
              <pc:docMk/>
              <pc:sldMasterMk cId="769219672" sldId="2147483817"/>
              <pc:sldLayoutMk cId="3321974568" sldId="2147483819"/>
              <ac:spMk id="3" creationId="{00000000-0000-0000-0000-000000000000}"/>
            </ac:spMkLst>
          </pc:spChg>
          <pc:spChg chg="mod">
            <ac:chgData name="Akram Fadhl N. Ahmed" userId="8ae2a0c5-ac6c-4591-a82d-fc279ce0d00b" providerId="ADAL" clId="{F240A07E-161E-4A3B-A0A8-4B4B905F4DD7}" dt="2022-08-24T09:02:45.757" v="299"/>
            <ac:spMkLst>
              <pc:docMk/>
              <pc:sldMasterMk cId="769219672" sldId="2147483817"/>
              <pc:sldLayoutMk cId="3321974568" sldId="2147483819"/>
              <ac:spMk id="5" creationId="{00000000-0000-0000-0000-000000000000}"/>
            </ac:spMkLst>
          </pc:spChg>
        </pc:sldLayoutChg>
        <pc:sldLayoutChg chg="modSp mod">
          <pc:chgData name="Akram Fadhl N. Ahmed" userId="8ae2a0c5-ac6c-4591-a82d-fc279ce0d00b" providerId="ADAL" clId="{F240A07E-161E-4A3B-A0A8-4B4B905F4DD7}" dt="2022-08-24T09:02:44.754" v="298"/>
          <pc:sldLayoutMkLst>
            <pc:docMk/>
            <pc:sldMasterMk cId="769219672" sldId="2147483817"/>
            <pc:sldLayoutMk cId="1449554992" sldId="2147483820"/>
          </pc:sldLayoutMkLst>
          <pc:spChg chg="mod">
            <ac:chgData name="Akram Fadhl N. Ahmed" userId="8ae2a0c5-ac6c-4591-a82d-fc279ce0d00b" providerId="ADAL" clId="{F240A07E-161E-4A3B-A0A8-4B4B905F4DD7}" dt="2022-08-24T09:02:44.754" v="298"/>
            <ac:spMkLst>
              <pc:docMk/>
              <pc:sldMasterMk cId="769219672" sldId="2147483817"/>
              <pc:sldLayoutMk cId="1449554992" sldId="2147483820"/>
              <ac:spMk id="5" creationId="{00000000-0000-0000-0000-000000000000}"/>
            </ac:spMkLst>
          </pc:spChg>
        </pc:sldLayoutChg>
        <pc:sldLayoutChg chg="modSp mod">
          <pc:chgData name="Akram Fadhl N. Ahmed" userId="8ae2a0c5-ac6c-4591-a82d-fc279ce0d00b" providerId="ADAL" clId="{F240A07E-161E-4A3B-A0A8-4B4B905F4DD7}" dt="2022-08-24T09:02:42.672" v="296"/>
          <pc:sldLayoutMkLst>
            <pc:docMk/>
            <pc:sldMasterMk cId="769219672" sldId="2147483817"/>
            <pc:sldLayoutMk cId="623806331" sldId="2147483821"/>
          </pc:sldLayoutMkLst>
          <pc:spChg chg="mod">
            <ac:chgData name="Akram Fadhl N. Ahmed" userId="8ae2a0c5-ac6c-4591-a82d-fc279ce0d00b" providerId="ADAL" clId="{F240A07E-161E-4A3B-A0A8-4B4B905F4DD7}" dt="2022-08-24T09:02:42.672" v="296"/>
            <ac:spMkLst>
              <pc:docMk/>
              <pc:sldMasterMk cId="769219672" sldId="2147483817"/>
              <pc:sldLayoutMk cId="623806331" sldId="2147483821"/>
              <ac:spMk id="6" creationId="{00000000-0000-0000-0000-000000000000}"/>
            </ac:spMkLst>
          </pc:spChg>
        </pc:sldLayoutChg>
        <pc:sldLayoutChg chg="modSp mod">
          <pc:chgData name="Akram Fadhl N. Ahmed" userId="8ae2a0c5-ac6c-4591-a82d-fc279ce0d00b" providerId="ADAL" clId="{F240A07E-161E-4A3B-A0A8-4B4B905F4DD7}" dt="2022-08-24T09:02:42.202" v="295"/>
          <pc:sldLayoutMkLst>
            <pc:docMk/>
            <pc:sldMasterMk cId="769219672" sldId="2147483817"/>
            <pc:sldLayoutMk cId="60888296" sldId="2147483823"/>
          </pc:sldLayoutMkLst>
          <pc:spChg chg="mod">
            <ac:chgData name="Akram Fadhl N. Ahmed" userId="8ae2a0c5-ac6c-4591-a82d-fc279ce0d00b" providerId="ADAL" clId="{F240A07E-161E-4A3B-A0A8-4B4B905F4DD7}" dt="2022-08-24T09:02:42.202" v="295"/>
            <ac:spMkLst>
              <pc:docMk/>
              <pc:sldMasterMk cId="769219672" sldId="2147483817"/>
              <pc:sldLayoutMk cId="60888296" sldId="2147483823"/>
              <ac:spMk id="4" creationId="{00000000-0000-0000-0000-000000000000}"/>
            </ac:spMkLst>
          </pc:spChg>
        </pc:sldLayoutChg>
        <pc:sldLayoutChg chg="modSp mod">
          <pc:chgData name="Akram Fadhl N. Ahmed" userId="8ae2a0c5-ac6c-4591-a82d-fc279ce0d00b" providerId="ADAL" clId="{F240A07E-161E-4A3B-A0A8-4B4B905F4DD7}" dt="2022-08-24T09:02:41.717" v="294"/>
          <pc:sldLayoutMkLst>
            <pc:docMk/>
            <pc:sldMasterMk cId="769219672" sldId="2147483817"/>
            <pc:sldLayoutMk cId="1622443957" sldId="2147483824"/>
          </pc:sldLayoutMkLst>
          <pc:spChg chg="mod">
            <ac:chgData name="Akram Fadhl N. Ahmed" userId="8ae2a0c5-ac6c-4591-a82d-fc279ce0d00b" providerId="ADAL" clId="{F240A07E-161E-4A3B-A0A8-4B4B905F4DD7}" dt="2022-08-24T09:02:41.717" v="294"/>
            <ac:spMkLst>
              <pc:docMk/>
              <pc:sldMasterMk cId="769219672" sldId="2147483817"/>
              <pc:sldLayoutMk cId="1622443957" sldId="2147483824"/>
              <ac:spMk id="8" creationId="{00000000-0000-0000-0000-000000000000}"/>
            </ac:spMkLst>
          </pc:spChg>
        </pc:sldLayoutChg>
        <pc:sldLayoutChg chg="modSp mod">
          <pc:chgData name="Akram Fadhl N. Ahmed" userId="8ae2a0c5-ac6c-4591-a82d-fc279ce0d00b" providerId="ADAL" clId="{F240A07E-161E-4A3B-A0A8-4B4B905F4DD7}" dt="2022-08-24T09:02:40.759" v="293"/>
          <pc:sldLayoutMkLst>
            <pc:docMk/>
            <pc:sldMasterMk cId="769219672" sldId="2147483817"/>
            <pc:sldLayoutMk cId="127341459" sldId="2147483825"/>
          </pc:sldLayoutMkLst>
          <pc:spChg chg="mod">
            <ac:chgData name="Akram Fadhl N. Ahmed" userId="8ae2a0c5-ac6c-4591-a82d-fc279ce0d00b" providerId="ADAL" clId="{F240A07E-161E-4A3B-A0A8-4B4B905F4DD7}" dt="2022-08-24T09:02:40.759" v="293"/>
            <ac:spMkLst>
              <pc:docMk/>
              <pc:sldMasterMk cId="769219672" sldId="2147483817"/>
              <pc:sldLayoutMk cId="127341459" sldId="2147483825"/>
              <ac:spMk id="6" creationId="{00000000-0000-0000-0000-000000000000}"/>
            </ac:spMkLst>
          </pc:spChg>
        </pc:sldLayoutChg>
        <pc:sldLayoutChg chg="modSp mod">
          <pc:chgData name="Akram Fadhl N. Ahmed" userId="8ae2a0c5-ac6c-4591-a82d-fc279ce0d00b" providerId="ADAL" clId="{F240A07E-161E-4A3B-A0A8-4B4B905F4DD7}" dt="2022-08-24T09:02:40.082" v="292"/>
          <pc:sldLayoutMkLst>
            <pc:docMk/>
            <pc:sldMasterMk cId="769219672" sldId="2147483817"/>
            <pc:sldLayoutMk cId="55284930" sldId="2147483826"/>
          </pc:sldLayoutMkLst>
          <pc:spChg chg="mod">
            <ac:chgData name="Akram Fadhl N. Ahmed" userId="8ae2a0c5-ac6c-4591-a82d-fc279ce0d00b" providerId="ADAL" clId="{F240A07E-161E-4A3B-A0A8-4B4B905F4DD7}" dt="2022-08-24T09:02:40.082" v="292"/>
            <ac:spMkLst>
              <pc:docMk/>
              <pc:sldMasterMk cId="769219672" sldId="2147483817"/>
              <pc:sldLayoutMk cId="55284930" sldId="2147483826"/>
              <ac:spMk id="6" creationId="{00000000-0000-0000-0000-000000000000}"/>
            </ac:spMkLst>
          </pc:spChg>
        </pc:sldLayoutChg>
        <pc:sldLayoutChg chg="modSp mod">
          <pc:chgData name="Akram Fadhl N. Ahmed" userId="8ae2a0c5-ac6c-4591-a82d-fc279ce0d00b" providerId="ADAL" clId="{F240A07E-161E-4A3B-A0A8-4B4B905F4DD7}" dt="2022-08-24T09:02:39.443" v="291"/>
          <pc:sldLayoutMkLst>
            <pc:docMk/>
            <pc:sldMasterMk cId="769219672" sldId="2147483817"/>
            <pc:sldLayoutMk cId="1215858744" sldId="2147483827"/>
          </pc:sldLayoutMkLst>
          <pc:spChg chg="mod">
            <ac:chgData name="Akram Fadhl N. Ahmed" userId="8ae2a0c5-ac6c-4591-a82d-fc279ce0d00b" providerId="ADAL" clId="{F240A07E-161E-4A3B-A0A8-4B4B905F4DD7}" dt="2022-08-24T09:02:39.443" v="291"/>
            <ac:spMkLst>
              <pc:docMk/>
              <pc:sldMasterMk cId="769219672" sldId="2147483817"/>
              <pc:sldLayoutMk cId="1215858744" sldId="2147483827"/>
              <ac:spMk id="5" creationId="{00000000-0000-0000-0000-000000000000}"/>
            </ac:spMkLst>
          </pc:spChg>
        </pc:sldLayoutChg>
        <pc:sldLayoutChg chg="modSp mod">
          <pc:chgData name="Akram Fadhl N. Ahmed" userId="8ae2a0c5-ac6c-4591-a82d-fc279ce0d00b" providerId="ADAL" clId="{F240A07E-161E-4A3B-A0A8-4B4B905F4DD7}" dt="2022-08-24T09:02:37.677" v="290"/>
          <pc:sldLayoutMkLst>
            <pc:docMk/>
            <pc:sldMasterMk cId="769219672" sldId="2147483817"/>
            <pc:sldLayoutMk cId="2033441382" sldId="2147483828"/>
          </pc:sldLayoutMkLst>
          <pc:spChg chg="mod">
            <ac:chgData name="Akram Fadhl N. Ahmed" userId="8ae2a0c5-ac6c-4591-a82d-fc279ce0d00b" providerId="ADAL" clId="{F240A07E-161E-4A3B-A0A8-4B4B905F4DD7}" dt="2022-08-24T09:02:37.677" v="290"/>
            <ac:spMkLst>
              <pc:docMk/>
              <pc:sldMasterMk cId="769219672" sldId="2147483817"/>
              <pc:sldLayoutMk cId="2033441382" sldId="2147483828"/>
              <ac:spMk id="5"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C47036A7-CA75-4FB0-A0E6-AEEC36B2D2F2}" type="slidenum">
              <a:rPr lang="en-US"/>
              <a:pPr>
                <a:defRPr/>
              </a:pPr>
              <a:t>‹#›</a:t>
            </a:fld>
            <a:endParaRPr lang="en-US"/>
          </a:p>
        </p:txBody>
      </p:sp>
    </p:spTree>
    <p:extLst>
      <p:ext uri="{BB962C8B-B14F-4D97-AF65-F5344CB8AC3E}">
        <p14:creationId xmlns:p14="http://schemas.microsoft.com/office/powerpoint/2010/main" val="19143166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pPr>
              <a:defRPr/>
            </a:pPr>
            <a:fld id="{951F94F5-58D1-42ED-AB38-DD97D2E49478}" type="slidenum">
              <a:rPr lang="en-US"/>
              <a:pPr>
                <a:defRPr/>
              </a:pPr>
              <a:t>‹#›</a:t>
            </a:fld>
            <a:endParaRPr lang="en-US"/>
          </a:p>
        </p:txBody>
      </p:sp>
    </p:spTree>
    <p:extLst>
      <p:ext uri="{BB962C8B-B14F-4D97-AF65-F5344CB8AC3E}">
        <p14:creationId xmlns:p14="http://schemas.microsoft.com/office/powerpoint/2010/main" val="22229707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charset="0"/>
        <a:ea typeface="+mn-ea"/>
        <a:cs typeface="+mn-cs"/>
      </a:defRPr>
    </a:lvl1pPr>
    <a:lvl2pPr marL="342892" algn="l" rtl="0" eaLnBrk="0" fontAlgn="base" hangingPunct="0">
      <a:spcBef>
        <a:spcPct val="30000"/>
      </a:spcBef>
      <a:spcAft>
        <a:spcPct val="0"/>
      </a:spcAft>
      <a:defRPr sz="900" kern="1200">
        <a:solidFill>
          <a:schemeClr val="tx1"/>
        </a:solidFill>
        <a:latin typeface="Arial" charset="0"/>
        <a:ea typeface="+mn-ea"/>
        <a:cs typeface="+mn-cs"/>
      </a:defRPr>
    </a:lvl2pPr>
    <a:lvl3pPr marL="685783" algn="l" rtl="0" eaLnBrk="0" fontAlgn="base" hangingPunct="0">
      <a:spcBef>
        <a:spcPct val="30000"/>
      </a:spcBef>
      <a:spcAft>
        <a:spcPct val="0"/>
      </a:spcAft>
      <a:defRPr sz="900" kern="1200">
        <a:solidFill>
          <a:schemeClr val="tx1"/>
        </a:solidFill>
        <a:latin typeface="Arial" charset="0"/>
        <a:ea typeface="+mn-ea"/>
        <a:cs typeface="+mn-cs"/>
      </a:defRPr>
    </a:lvl3pPr>
    <a:lvl4pPr marL="1028675" algn="l" rtl="0" eaLnBrk="0" fontAlgn="base" hangingPunct="0">
      <a:spcBef>
        <a:spcPct val="30000"/>
      </a:spcBef>
      <a:spcAft>
        <a:spcPct val="0"/>
      </a:spcAft>
      <a:defRPr sz="900" kern="1200">
        <a:solidFill>
          <a:schemeClr val="tx1"/>
        </a:solidFill>
        <a:latin typeface="Arial" charset="0"/>
        <a:ea typeface="+mn-ea"/>
        <a:cs typeface="+mn-cs"/>
      </a:defRPr>
    </a:lvl4pPr>
    <a:lvl5pPr marL="1371566" algn="l" rtl="0" eaLnBrk="0" fontAlgn="base" hangingPunct="0">
      <a:spcBef>
        <a:spcPct val="30000"/>
      </a:spcBef>
      <a:spcAft>
        <a:spcPct val="0"/>
      </a:spcAft>
      <a:defRPr sz="900" kern="1200">
        <a:solidFill>
          <a:schemeClr val="tx1"/>
        </a:solidFill>
        <a:latin typeface="Arial"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earchenterpriseai.techtarget.com/definition/Turing-tes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6</a:t>
            </a:fld>
            <a:endParaRPr lang="en-US"/>
          </a:p>
        </p:txBody>
      </p:sp>
    </p:spTree>
    <p:extLst>
      <p:ext uri="{BB962C8B-B14F-4D97-AF65-F5344CB8AC3E}">
        <p14:creationId xmlns:p14="http://schemas.microsoft.com/office/powerpoint/2010/main" val="52024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Impressive:</a:t>
            </a:r>
          </a:p>
          <a:p>
            <a:r>
              <a:rPr lang="en-US" dirty="0"/>
              <a:t>Form of prediction and decision.</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7</a:t>
            </a:fld>
            <a:endParaRPr lang="en-US"/>
          </a:p>
        </p:txBody>
      </p:sp>
    </p:spTree>
    <p:extLst>
      <p:ext uri="{BB962C8B-B14F-4D97-AF65-F5344CB8AC3E}">
        <p14:creationId xmlns:p14="http://schemas.microsoft.com/office/powerpoint/2010/main" val="9752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7507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
          <p:cNvSpPr>
            <a:spLocks noGrp="1" noRot="1" noChangeAspect="1" noChangeArrowheads="1" noTextEdit="1"/>
          </p:cNvSpPr>
          <p:nvPr>
            <p:ph type="sldImg"/>
          </p:nvPr>
        </p:nvSpPr>
        <p:spPr>
          <a:xfrm>
            <a:off x="138113" y="766763"/>
            <a:ext cx="6823075" cy="3838575"/>
          </a:xfrm>
          <a:solidFill>
            <a:srgbClr val="FFFFFF"/>
          </a:solidFill>
          <a:ln/>
        </p:spPr>
      </p:sp>
      <p:sp>
        <p:nvSpPr>
          <p:cNvPr id="41987" name="Rectangle 2"/>
          <p:cNvSpPr>
            <a:spLocks noGrp="1" noChangeArrowheads="1"/>
          </p:cNvSpPr>
          <p:nvPr>
            <p:ph type="body" idx="1"/>
          </p:nvPr>
        </p:nvSpPr>
        <p:spPr>
          <a:xfrm>
            <a:off x="709613" y="4860925"/>
            <a:ext cx="5680075" cy="4606925"/>
          </a:xfrm>
          <a:noFill/>
          <a:ln/>
        </p:spPr>
        <p:txBody>
          <a:bodyPr/>
          <a:lstStyle/>
          <a:p>
            <a:r>
              <a:rPr lang="en-US" dirty="0">
                <a:latin typeface="Helvetica" charset="0"/>
                <a:cs typeface="Helvetica" charset="0"/>
                <a:sym typeface="Helvetica" charset="0"/>
              </a:rPr>
              <a:t>All applications can be thought of as decision making or useful sub-components of decision making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Arial" charset="0"/>
                <a:ea typeface="+mn-ea"/>
                <a:cs typeface="+mn-cs"/>
              </a:rPr>
              <a:t>A Turing Test is a method of inquiry in artificial intelligence (AI) for determining whether or not a computer is capable of thinking like a human being. The test is named after Alan Turing, the founder of the Turing Test and an English computer scientist, cryptanalyst, mathematician and theoretical biologist.</a:t>
            </a:r>
          </a:p>
          <a:p>
            <a:r>
              <a:rPr lang="en-US" sz="900" b="0" i="0" kern="1200" dirty="0">
                <a:solidFill>
                  <a:schemeClr val="tx1"/>
                </a:solidFill>
                <a:effectLst/>
                <a:latin typeface="Arial" charset="0"/>
                <a:ea typeface="+mn-ea"/>
                <a:cs typeface="+mn-cs"/>
              </a:rPr>
              <a:t>Turing proposed that a computer can be said to possess artificial intelligence if it can mimic human responses under specific conditions. The original Turing Test requires three terminals, each of which is physically separated from the other two. One terminal is operated by a computer, while the other two are operated by humans.</a:t>
            </a:r>
          </a:p>
          <a:p>
            <a:r>
              <a:rPr lang="en-US" sz="900" b="0" i="0" kern="1200" dirty="0">
                <a:solidFill>
                  <a:schemeClr val="tx1"/>
                </a:solidFill>
                <a:effectLst/>
                <a:latin typeface="Arial" charset="0"/>
                <a:ea typeface="+mn-ea"/>
                <a:cs typeface="+mn-cs"/>
              </a:rPr>
              <a:t>During the test, one of the humans functions as the questioner, while the second human and the computer function as respondents. The questioner interrogates the respondents within a specific subject area, using a specified format and context. After a preset length of time or number of questions, the questioner is then asked to decide which respondent was human and which was a computer.</a:t>
            </a:r>
          </a:p>
          <a:p>
            <a:r>
              <a:rPr lang="en-US" sz="900" b="0" i="0" kern="1200" dirty="0">
                <a:solidFill>
                  <a:schemeClr val="tx1"/>
                </a:solidFill>
                <a:effectLst/>
                <a:latin typeface="Arial" charset="0"/>
                <a:ea typeface="+mn-ea"/>
                <a:cs typeface="+mn-cs"/>
              </a:rPr>
              <a:t>The test is repeated many times. If the questioner makes the correct determination in half of the test runs or less, the computer is considered to have artificial intelligence because the questioner regards it as "just as human" as the human respondent. Source: </a:t>
            </a:r>
            <a:r>
              <a:rPr lang="en-US" sz="900" b="0" i="0" u="sng" kern="1200" dirty="0">
                <a:solidFill>
                  <a:schemeClr val="tx1"/>
                </a:solidFill>
                <a:effectLst/>
                <a:latin typeface="Arial" charset="0"/>
                <a:ea typeface="+mn-ea"/>
                <a:cs typeface="+mn-cs"/>
                <a:hlinkClick r:id="rId3"/>
              </a:rPr>
              <a:t>https://searchenterpriseai.techtarget.com/definition/Turing-test</a:t>
            </a:r>
            <a:endParaRPr lang="en-US" sz="9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11</a:t>
            </a:fld>
            <a:endParaRPr lang="en-US"/>
          </a:p>
        </p:txBody>
      </p:sp>
    </p:spTree>
    <p:extLst>
      <p:ext uri="{BB962C8B-B14F-4D97-AF65-F5344CB8AC3E}">
        <p14:creationId xmlns:p14="http://schemas.microsoft.com/office/powerpoint/2010/main" val="4206546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Arial" charset="0"/>
                <a:ea typeface="+mn-ea"/>
                <a:cs typeface="+mn-cs"/>
              </a:rPr>
              <a:t>in the 1980 AI was viewed by experts as thinking rationally. The prime objective was to build system that can think. This lead to the innovation of intelligent system where the result will be close to the human thinking process. Examples are the symbolic integration and expert and ruled based system where the process of thinking of human beings were modeled and system were targeted to copy such models. Then in the 1990 the attention shifted in enabling to act like human since few systems were already mature enough to think on their own. Then finally, the year of 2000 started with making AI system that are capable of both acting and thinking. The integration of thinking and acting results in system that given the Turing test are better since it takes a human longer to recognize that they are actually talking to a machine.</a:t>
            </a:r>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12</a:t>
            </a:fld>
            <a:endParaRPr lang="en-US"/>
          </a:p>
        </p:txBody>
      </p:sp>
    </p:spTree>
    <p:extLst>
      <p:ext uri="{BB962C8B-B14F-4D97-AF65-F5344CB8AC3E}">
        <p14:creationId xmlns:p14="http://schemas.microsoft.com/office/powerpoint/2010/main" val="453040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Think</a:t>
            </a:r>
            <a:r>
              <a:rPr lang="en-US" baseline="0" dirty="0"/>
              <a:t> like people --- cognitive science, neuroscience</a:t>
            </a:r>
          </a:p>
          <a:p>
            <a:endParaRPr lang="en-US" baseline="0" dirty="0"/>
          </a:p>
          <a:p>
            <a:r>
              <a:rPr lang="en-US" baseline="0" dirty="0"/>
              <a:t>Bottom left: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p>
          <a:p>
            <a:endParaRPr lang="en-US" baseline="0" dirty="0"/>
          </a:p>
          <a:p>
            <a:r>
              <a:rPr lang="en-US" baseline="0" dirty="0"/>
              <a:t>Think rationally – long tradition dating back to Aristotle --- but not a winner, because difficult to encode how to think,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13</a:t>
            </a:fld>
            <a:endParaRPr lang="en-US"/>
          </a:p>
        </p:txBody>
      </p:sp>
    </p:spTree>
    <p:extLst>
      <p:ext uri="{BB962C8B-B14F-4D97-AF65-F5344CB8AC3E}">
        <p14:creationId xmlns:p14="http://schemas.microsoft.com/office/powerpoint/2010/main" val="2400215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rgbClr val="006600">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sz="1200">
                <a:solidFill>
                  <a:schemeClr val="bg1"/>
                </a:solidFill>
              </a:defRPr>
            </a:lvl1pPr>
          </a:lstStyle>
          <a:p>
            <a:pPr>
              <a:defRPr/>
            </a:pPr>
            <a:fld id="{DD3119C2-20C7-4A1D-BAB1-EB2B7635AFB5}" type="datetime1">
              <a:rPr lang="en-US" smtClean="0"/>
              <a:t>8/26/2022</a:t>
            </a:fld>
            <a:endParaRPr lang="en-US" dirty="0"/>
          </a:p>
        </p:txBody>
      </p:sp>
      <p:sp>
        <p:nvSpPr>
          <p:cNvPr id="5" name="Footer Placeholder 4"/>
          <p:cNvSpPr>
            <a:spLocks noGrp="1"/>
          </p:cNvSpPr>
          <p:nvPr>
            <p:ph type="ftr" sz="quarter" idx="11"/>
          </p:nvPr>
        </p:nvSpPr>
        <p:spPr/>
        <p:txBody>
          <a:bodyPr/>
          <a:lstStyle>
            <a:lvl1pPr>
              <a:defRPr sz="1200">
                <a:solidFill>
                  <a:schemeClr val="bg1"/>
                </a:solidFill>
              </a:defRPr>
            </a:lvl1pPr>
          </a:lstStyle>
          <a:p>
            <a:pPr>
              <a:defRPr/>
            </a:pPr>
            <a:r>
              <a:rPr lang="en-US"/>
              <a:t>COE292 - Introduction to AI</a:t>
            </a:r>
            <a:endParaRPr lang="en-US" dirty="0"/>
          </a:p>
        </p:txBody>
      </p:sp>
      <p:sp>
        <p:nvSpPr>
          <p:cNvPr id="6" name="Slide Number Placeholder 5"/>
          <p:cNvSpPr>
            <a:spLocks noGrp="1"/>
          </p:cNvSpPr>
          <p:nvPr>
            <p:ph type="sldNum" sz="quarter" idx="12"/>
          </p:nvPr>
        </p:nvSpPr>
        <p:spPr/>
        <p:txBody>
          <a:bodyPr/>
          <a:lstStyle>
            <a:lvl1pPr>
              <a:defRPr sz="1200">
                <a:solidFill>
                  <a:schemeClr val="bg1"/>
                </a:solidFill>
              </a:defRPr>
            </a:lvl1pPr>
          </a:lstStyle>
          <a:p>
            <a:pPr>
              <a:defRPr/>
            </a:pPr>
            <a:fld id="{92E62938-84EC-488D-9CA4-E38E8D42E52F}" type="slidenum">
              <a:rPr lang="en-US" smtClean="0"/>
              <a:pPr>
                <a:defRPr/>
              </a:pPr>
              <a:t>‹#›</a:t>
            </a:fld>
            <a:endParaRPr lang="en-US"/>
          </a:p>
        </p:txBody>
      </p:sp>
      <p:sp>
        <p:nvSpPr>
          <p:cNvPr id="15" name="Text Placeholder 14"/>
          <p:cNvSpPr>
            <a:spLocks noGrp="1"/>
          </p:cNvSpPr>
          <p:nvPr>
            <p:ph type="body" sz="quarter" idx="13"/>
          </p:nvPr>
        </p:nvSpPr>
        <p:spPr>
          <a:xfrm>
            <a:off x="468429" y="3562350"/>
            <a:ext cx="8458200" cy="685800"/>
          </a:xfrm>
        </p:spPr>
        <p:txBody>
          <a:bodyPr>
            <a:noAutofit/>
          </a:bodyPr>
          <a:lstStyle>
            <a:lvl4pPr marL="117475" indent="0" algn="ctr">
              <a:buNone/>
              <a:defRPr sz="3200" baseline="0"/>
            </a:lvl4pPr>
          </a:lstStyle>
          <a:p>
            <a:pPr lvl="3"/>
            <a:endParaRPr lang="en-US" dirty="0"/>
          </a:p>
        </p:txBody>
      </p:sp>
      <p:sp>
        <p:nvSpPr>
          <p:cNvPr id="17" name="TextBox 16"/>
          <p:cNvSpPr txBox="1"/>
          <p:nvPr userDrawn="1"/>
        </p:nvSpPr>
        <p:spPr>
          <a:xfrm>
            <a:off x="457200" y="411599"/>
            <a:ext cx="8458200" cy="1169551"/>
          </a:xfrm>
          <a:prstGeom prst="rect">
            <a:avLst/>
          </a:prstGeom>
          <a:noFill/>
        </p:spPr>
        <p:txBody>
          <a:bodyPr wrap="square" lIns="0" rIns="0" rtlCol="0">
            <a:spAutoFit/>
          </a:bodyPr>
          <a:lstStyle/>
          <a:p>
            <a:pPr algn="ctr"/>
            <a:r>
              <a:rPr lang="en-US" sz="3500" dirty="0">
                <a:solidFill>
                  <a:srgbClr val="008000"/>
                </a:solidFill>
              </a:rPr>
              <a:t>COE 292</a:t>
            </a:r>
          </a:p>
          <a:p>
            <a:pPr algn="ctr"/>
            <a:r>
              <a:rPr lang="en-US" sz="3500" dirty="0">
                <a:solidFill>
                  <a:srgbClr val="008000"/>
                </a:solidFill>
              </a:rPr>
              <a:t> Introduction to Artificial Intelligence</a:t>
            </a:r>
          </a:p>
        </p:txBody>
      </p:sp>
      <p:grpSp>
        <p:nvGrpSpPr>
          <p:cNvPr id="13" name="Group 12">
            <a:extLst>
              <a:ext uri="{FF2B5EF4-FFF2-40B4-BE49-F238E27FC236}">
                <a16:creationId xmlns:a16="http://schemas.microsoft.com/office/drawing/2014/main" id="{FBBAFCE8-2EF7-4D77-AE15-DC2F91554DC0}"/>
              </a:ext>
            </a:extLst>
          </p:cNvPr>
          <p:cNvGrpSpPr/>
          <p:nvPr userDrawn="1"/>
        </p:nvGrpSpPr>
        <p:grpSpPr>
          <a:xfrm>
            <a:off x="3079884" y="1630494"/>
            <a:ext cx="3235289" cy="1855656"/>
            <a:chOff x="1" y="1"/>
            <a:chExt cx="9155896" cy="5173261"/>
          </a:xfrm>
        </p:grpSpPr>
        <p:sp>
          <p:nvSpPr>
            <p:cNvPr id="14" name="Rectangle 13">
              <a:extLst>
                <a:ext uri="{FF2B5EF4-FFF2-40B4-BE49-F238E27FC236}">
                  <a16:creationId xmlns:a16="http://schemas.microsoft.com/office/drawing/2014/main" id="{965C01A5-4EF1-4D2D-931F-790FAC34A3DC}"/>
                </a:ext>
              </a:extLst>
            </p:cNvPr>
            <p:cNvSpPr>
              <a:spLocks noChangeArrowheads="1"/>
            </p:cNvSpPr>
            <p:nvPr userDrawn="1"/>
          </p:nvSpPr>
          <p:spPr bwMode="auto">
            <a:xfrm>
              <a:off x="2756297" y="1479947"/>
              <a:ext cx="3649266" cy="2215754"/>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nvGrpSpPr>
            <p:cNvPr id="18" name="Group 17"/>
            <p:cNvGrpSpPr/>
            <p:nvPr userDrawn="1"/>
          </p:nvGrpSpPr>
          <p:grpSpPr>
            <a:xfrm>
              <a:off x="1" y="1"/>
              <a:ext cx="9155896" cy="5173261"/>
              <a:chOff x="0" y="0"/>
              <a:chExt cx="12207875" cy="6897688"/>
            </a:xfrm>
          </p:grpSpPr>
          <p:sp>
            <p:nvSpPr>
              <p:cNvPr id="21" name="Freeform 20">
                <a:extLst>
                  <a:ext uri="{FF2B5EF4-FFF2-40B4-BE49-F238E27FC236}">
                    <a16:creationId xmlns:a16="http://schemas.microsoft.com/office/drawing/2014/main" id="{B0E1781B-2A28-4946-82E3-F0738AF0F2DA}"/>
                  </a:ext>
                </a:extLst>
              </p:cNvPr>
              <p:cNvSpPr>
                <a:spLocks noEditPoints="1"/>
              </p:cNvSpPr>
              <p:nvPr userDrawn="1"/>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2" name="Freeform 21">
                <a:extLst>
                  <a:ext uri="{FF2B5EF4-FFF2-40B4-BE49-F238E27FC236}">
                    <a16:creationId xmlns:a16="http://schemas.microsoft.com/office/drawing/2014/main" id="{FF33298A-962D-4868-9F85-4F813DCFD817}"/>
                  </a:ext>
                </a:extLst>
              </p:cNvPr>
              <p:cNvSpPr>
                <a:spLocks/>
              </p:cNvSpPr>
              <p:nvPr userDrawn="1"/>
            </p:nvSpPr>
            <p:spPr bwMode="auto">
              <a:xfrm>
                <a:off x="5611813" y="5299075"/>
                <a:ext cx="514350" cy="461963"/>
              </a:xfrm>
              <a:custGeom>
                <a:avLst/>
                <a:gdLst>
                  <a:gd name="T0" fmla="*/ 324 w 324"/>
                  <a:gd name="T1" fmla="*/ 291 h 291"/>
                  <a:gd name="T2" fmla="*/ 0 w 324"/>
                  <a:gd name="T3" fmla="*/ 291 h 291"/>
                  <a:gd name="T4" fmla="*/ 0 w 324"/>
                  <a:gd name="T5" fmla="*/ 0 h 291"/>
                  <a:gd name="T6" fmla="*/ 57 w 324"/>
                  <a:gd name="T7" fmla="*/ 0 h 291"/>
                  <a:gd name="T8" fmla="*/ 57 w 324"/>
                  <a:gd name="T9" fmla="*/ 233 h 291"/>
                  <a:gd name="T10" fmla="*/ 267 w 324"/>
                  <a:gd name="T11" fmla="*/ 233 h 291"/>
                  <a:gd name="T12" fmla="*/ 267 w 324"/>
                  <a:gd name="T13" fmla="*/ 0 h 291"/>
                  <a:gd name="T14" fmla="*/ 324 w 324"/>
                  <a:gd name="T15" fmla="*/ 0 h 291"/>
                  <a:gd name="T16" fmla="*/ 324 w 324"/>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291">
                    <a:moveTo>
                      <a:pt x="324" y="291"/>
                    </a:moveTo>
                    <a:lnTo>
                      <a:pt x="0" y="291"/>
                    </a:lnTo>
                    <a:lnTo>
                      <a:pt x="0" y="0"/>
                    </a:lnTo>
                    <a:lnTo>
                      <a:pt x="57" y="0"/>
                    </a:lnTo>
                    <a:lnTo>
                      <a:pt x="57" y="233"/>
                    </a:lnTo>
                    <a:lnTo>
                      <a:pt x="267" y="233"/>
                    </a:lnTo>
                    <a:lnTo>
                      <a:pt x="267" y="0"/>
                    </a:lnTo>
                    <a:lnTo>
                      <a:pt x="324" y="0"/>
                    </a:lnTo>
                    <a:lnTo>
                      <a:pt x="324" y="29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3" name="Freeform 22">
                <a:extLst>
                  <a:ext uri="{FF2B5EF4-FFF2-40B4-BE49-F238E27FC236}">
                    <a16:creationId xmlns:a16="http://schemas.microsoft.com/office/drawing/2014/main" id="{60D3C279-BB5B-4DAC-A416-F7E9D5EFD71F}"/>
                  </a:ext>
                </a:extLst>
              </p:cNvPr>
              <p:cNvSpPr>
                <a:spLocks/>
              </p:cNvSpPr>
              <p:nvPr userDrawn="1"/>
            </p:nvSpPr>
            <p:spPr bwMode="auto">
              <a:xfrm>
                <a:off x="3890963" y="5299074"/>
                <a:ext cx="1395413" cy="1558925"/>
              </a:xfrm>
              <a:custGeom>
                <a:avLst/>
                <a:gdLst>
                  <a:gd name="T0" fmla="*/ 58 w 879"/>
                  <a:gd name="T1" fmla="*/ 877 h 877"/>
                  <a:gd name="T2" fmla="*/ 0 w 879"/>
                  <a:gd name="T3" fmla="*/ 877 h 877"/>
                  <a:gd name="T4" fmla="*/ 0 w 879"/>
                  <a:gd name="T5" fmla="*/ 615 h 877"/>
                  <a:gd name="T6" fmla="*/ 821 w 879"/>
                  <a:gd name="T7" fmla="*/ 615 h 877"/>
                  <a:gd name="T8" fmla="*/ 821 w 879"/>
                  <a:gd name="T9" fmla="*/ 0 h 877"/>
                  <a:gd name="T10" fmla="*/ 879 w 879"/>
                  <a:gd name="T11" fmla="*/ 0 h 877"/>
                  <a:gd name="T12" fmla="*/ 879 w 879"/>
                  <a:gd name="T13" fmla="*/ 672 h 877"/>
                  <a:gd name="T14" fmla="*/ 58 w 879"/>
                  <a:gd name="T15" fmla="*/ 672 h 877"/>
                  <a:gd name="T16" fmla="*/ 58 w 879"/>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877">
                    <a:moveTo>
                      <a:pt x="58" y="877"/>
                    </a:moveTo>
                    <a:lnTo>
                      <a:pt x="0" y="877"/>
                    </a:lnTo>
                    <a:lnTo>
                      <a:pt x="0" y="615"/>
                    </a:lnTo>
                    <a:lnTo>
                      <a:pt x="821" y="615"/>
                    </a:lnTo>
                    <a:lnTo>
                      <a:pt x="821" y="0"/>
                    </a:lnTo>
                    <a:lnTo>
                      <a:pt x="879" y="0"/>
                    </a:lnTo>
                    <a:lnTo>
                      <a:pt x="879" y="672"/>
                    </a:lnTo>
                    <a:lnTo>
                      <a:pt x="58" y="672"/>
                    </a:lnTo>
                    <a:lnTo>
                      <a:pt x="58"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4" name="Freeform 23">
                <a:extLst>
                  <a:ext uri="{FF2B5EF4-FFF2-40B4-BE49-F238E27FC236}">
                    <a16:creationId xmlns:a16="http://schemas.microsoft.com/office/drawing/2014/main" id="{9ABD3A90-6B58-459F-9E4F-9BF49BDA97CA}"/>
                  </a:ext>
                </a:extLst>
              </p:cNvPr>
              <p:cNvSpPr>
                <a:spLocks/>
              </p:cNvSpPr>
              <p:nvPr userDrawn="1"/>
            </p:nvSpPr>
            <p:spPr bwMode="auto">
              <a:xfrm>
                <a:off x="1363663" y="5253038"/>
                <a:ext cx="3057525" cy="803275"/>
              </a:xfrm>
              <a:custGeom>
                <a:avLst/>
                <a:gdLst>
                  <a:gd name="T0" fmla="*/ 1270 w 1926"/>
                  <a:gd name="T1" fmla="*/ 506 h 506"/>
                  <a:gd name="T2" fmla="*/ 0 w 1926"/>
                  <a:gd name="T3" fmla="*/ 506 h 506"/>
                  <a:gd name="T4" fmla="*/ 0 w 1926"/>
                  <a:gd name="T5" fmla="*/ 448 h 506"/>
                  <a:gd name="T6" fmla="*/ 1251 w 1926"/>
                  <a:gd name="T7" fmla="*/ 448 h 506"/>
                  <a:gd name="T8" fmla="*/ 1893 w 1926"/>
                  <a:gd name="T9" fmla="*/ 0 h 506"/>
                  <a:gd name="T10" fmla="*/ 1926 w 1926"/>
                  <a:gd name="T11" fmla="*/ 45 h 506"/>
                  <a:gd name="T12" fmla="*/ 1270 w 1926"/>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1926" h="506">
                    <a:moveTo>
                      <a:pt x="1270" y="506"/>
                    </a:moveTo>
                    <a:lnTo>
                      <a:pt x="0" y="506"/>
                    </a:lnTo>
                    <a:lnTo>
                      <a:pt x="0" y="448"/>
                    </a:lnTo>
                    <a:lnTo>
                      <a:pt x="1251" y="448"/>
                    </a:lnTo>
                    <a:lnTo>
                      <a:pt x="1893" y="0"/>
                    </a:lnTo>
                    <a:lnTo>
                      <a:pt x="1926" y="45"/>
                    </a:lnTo>
                    <a:lnTo>
                      <a:pt x="1270"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5" name="Freeform 24">
                <a:extLst>
                  <a:ext uri="{FF2B5EF4-FFF2-40B4-BE49-F238E27FC236}">
                    <a16:creationId xmlns:a16="http://schemas.microsoft.com/office/drawing/2014/main" id="{49882A93-2455-4BE3-A203-B5A7C2A1C477}"/>
                  </a:ext>
                </a:extLst>
              </p:cNvPr>
              <p:cNvSpPr>
                <a:spLocks noEditPoints="1"/>
              </p:cNvSpPr>
              <p:nvPr userDrawn="1"/>
            </p:nvSpPr>
            <p:spPr bwMode="auto">
              <a:xfrm>
                <a:off x="947738"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6" name="Freeform 25">
                <a:extLst>
                  <a:ext uri="{FF2B5EF4-FFF2-40B4-BE49-F238E27FC236}">
                    <a16:creationId xmlns:a16="http://schemas.microsoft.com/office/drawing/2014/main" id="{35DFB328-1E5F-418E-A936-CB01C3AA709B}"/>
                  </a:ext>
                </a:extLst>
              </p:cNvPr>
              <p:cNvSpPr>
                <a:spLocks noEditPoints="1"/>
              </p:cNvSpPr>
              <p:nvPr userDrawn="1"/>
            </p:nvSpPr>
            <p:spPr bwMode="auto">
              <a:xfrm>
                <a:off x="1106488"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7" name="Freeform 26">
                <a:extLst>
                  <a:ext uri="{FF2B5EF4-FFF2-40B4-BE49-F238E27FC236}">
                    <a16:creationId xmlns:a16="http://schemas.microsoft.com/office/drawing/2014/main" id="{95D8B28B-BCAA-44F1-AD44-3672123F35E0}"/>
                  </a:ext>
                </a:extLst>
              </p:cNvPr>
              <p:cNvSpPr>
                <a:spLocks noEditPoints="1"/>
              </p:cNvSpPr>
              <p:nvPr userDrawn="1"/>
            </p:nvSpPr>
            <p:spPr bwMode="auto">
              <a:xfrm>
                <a:off x="488950"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8" name="Freeform 27">
                <a:extLst>
                  <a:ext uri="{FF2B5EF4-FFF2-40B4-BE49-F238E27FC236}">
                    <a16:creationId xmlns:a16="http://schemas.microsoft.com/office/drawing/2014/main" id="{1F6A1139-BE1A-4B03-AA8C-7F2B97B761A2}"/>
                  </a:ext>
                </a:extLst>
              </p:cNvPr>
              <p:cNvSpPr>
                <a:spLocks noEditPoints="1"/>
              </p:cNvSpPr>
              <p:nvPr userDrawn="1"/>
            </p:nvSpPr>
            <p:spPr bwMode="auto">
              <a:xfrm>
                <a:off x="207963"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29" name="Freeform 28">
                <a:extLst>
                  <a:ext uri="{FF2B5EF4-FFF2-40B4-BE49-F238E27FC236}">
                    <a16:creationId xmlns:a16="http://schemas.microsoft.com/office/drawing/2014/main" id="{4E287759-C4C4-4DEE-98A8-665AF5456666}"/>
                  </a:ext>
                </a:extLst>
              </p:cNvPr>
              <p:cNvSpPr>
                <a:spLocks noEditPoints="1"/>
              </p:cNvSpPr>
              <p:nvPr userDrawn="1"/>
            </p:nvSpPr>
            <p:spPr bwMode="auto">
              <a:xfrm>
                <a:off x="795338" y="40608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0" name="Freeform 29">
                <a:extLst>
                  <a:ext uri="{FF2B5EF4-FFF2-40B4-BE49-F238E27FC236}">
                    <a16:creationId xmlns:a16="http://schemas.microsoft.com/office/drawing/2014/main" id="{2A155A82-29DD-449B-AD04-F49B115E905C}"/>
                  </a:ext>
                </a:extLst>
              </p:cNvPr>
              <p:cNvSpPr>
                <a:spLocks noEditPoints="1"/>
              </p:cNvSpPr>
              <p:nvPr userDrawn="1"/>
            </p:nvSpPr>
            <p:spPr bwMode="auto">
              <a:xfrm>
                <a:off x="2159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1" name="Freeform 30">
                <a:extLst>
                  <a:ext uri="{FF2B5EF4-FFF2-40B4-BE49-F238E27FC236}">
                    <a16:creationId xmlns:a16="http://schemas.microsoft.com/office/drawing/2014/main" id="{F2D8B5A2-0D89-4949-97BC-3DE1F189530B}"/>
                  </a:ext>
                </a:extLst>
              </p:cNvPr>
              <p:cNvSpPr>
                <a:spLocks noEditPoints="1"/>
              </p:cNvSpPr>
              <p:nvPr userDrawn="1"/>
            </p:nvSpPr>
            <p:spPr bwMode="auto">
              <a:xfrm>
                <a:off x="5702300" y="58848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2" name="Freeform 31">
                <a:extLst>
                  <a:ext uri="{FF2B5EF4-FFF2-40B4-BE49-F238E27FC236}">
                    <a16:creationId xmlns:a16="http://schemas.microsoft.com/office/drawing/2014/main" id="{2CBAABB5-83DD-4C08-B1E9-A2BB23824662}"/>
                  </a:ext>
                </a:extLst>
              </p:cNvPr>
              <p:cNvSpPr>
                <a:spLocks noEditPoints="1"/>
              </p:cNvSpPr>
              <p:nvPr userDrawn="1"/>
            </p:nvSpPr>
            <p:spPr bwMode="auto">
              <a:xfrm>
                <a:off x="4641850" y="57642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3" name="Rectangle 32">
                <a:extLst>
                  <a:ext uri="{FF2B5EF4-FFF2-40B4-BE49-F238E27FC236}">
                    <a16:creationId xmlns:a16="http://schemas.microsoft.com/office/drawing/2014/main" id="{43FF8BDC-3425-4474-AFB3-B276B1798C37}"/>
                  </a:ext>
                </a:extLst>
              </p:cNvPr>
              <p:cNvSpPr>
                <a:spLocks noChangeArrowheads="1"/>
              </p:cNvSpPr>
              <p:nvPr userDrawn="1"/>
            </p:nvSpPr>
            <p:spPr bwMode="auto">
              <a:xfrm>
                <a:off x="6461125" y="5299074"/>
                <a:ext cx="90488" cy="15589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4" name="Freeform 33">
                <a:extLst>
                  <a:ext uri="{FF2B5EF4-FFF2-40B4-BE49-F238E27FC236}">
                    <a16:creationId xmlns:a16="http://schemas.microsoft.com/office/drawing/2014/main" id="{C2E6FEB6-D1EE-4D9E-B90D-68B902C4B803}"/>
                  </a:ext>
                </a:extLst>
              </p:cNvPr>
              <p:cNvSpPr>
                <a:spLocks/>
              </p:cNvSpPr>
              <p:nvPr userDrawn="1"/>
            </p:nvSpPr>
            <p:spPr bwMode="auto">
              <a:xfrm>
                <a:off x="6884988" y="5299074"/>
                <a:ext cx="1481138" cy="1558925"/>
              </a:xfrm>
              <a:custGeom>
                <a:avLst/>
                <a:gdLst>
                  <a:gd name="T0" fmla="*/ 933 w 933"/>
                  <a:gd name="T1" fmla="*/ 877 h 877"/>
                  <a:gd name="T2" fmla="*/ 876 w 933"/>
                  <a:gd name="T3" fmla="*/ 877 h 877"/>
                  <a:gd name="T4" fmla="*/ 876 w 933"/>
                  <a:gd name="T5" fmla="*/ 467 h 877"/>
                  <a:gd name="T6" fmla="*/ 0 w 933"/>
                  <a:gd name="T7" fmla="*/ 467 h 877"/>
                  <a:gd name="T8" fmla="*/ 0 w 933"/>
                  <a:gd name="T9" fmla="*/ 0 h 877"/>
                  <a:gd name="T10" fmla="*/ 57 w 933"/>
                  <a:gd name="T11" fmla="*/ 0 h 877"/>
                  <a:gd name="T12" fmla="*/ 57 w 933"/>
                  <a:gd name="T13" fmla="*/ 410 h 877"/>
                  <a:gd name="T14" fmla="*/ 933 w 933"/>
                  <a:gd name="T15" fmla="*/ 410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467"/>
                    </a:lnTo>
                    <a:lnTo>
                      <a:pt x="0" y="467"/>
                    </a:lnTo>
                    <a:lnTo>
                      <a:pt x="0" y="0"/>
                    </a:lnTo>
                    <a:lnTo>
                      <a:pt x="57" y="0"/>
                    </a:lnTo>
                    <a:lnTo>
                      <a:pt x="57" y="410"/>
                    </a:lnTo>
                    <a:lnTo>
                      <a:pt x="933" y="410"/>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5" name="Freeform 34">
                <a:extLst>
                  <a:ext uri="{FF2B5EF4-FFF2-40B4-BE49-F238E27FC236}">
                    <a16:creationId xmlns:a16="http://schemas.microsoft.com/office/drawing/2014/main" id="{7E7AFE70-76AA-46DB-A091-97BB05C35744}"/>
                  </a:ext>
                </a:extLst>
              </p:cNvPr>
              <p:cNvSpPr>
                <a:spLocks/>
              </p:cNvSpPr>
              <p:nvPr userDrawn="1"/>
            </p:nvSpPr>
            <p:spPr bwMode="auto">
              <a:xfrm>
                <a:off x="7308850" y="5299074"/>
                <a:ext cx="1481138" cy="1558925"/>
              </a:xfrm>
              <a:custGeom>
                <a:avLst/>
                <a:gdLst>
                  <a:gd name="T0" fmla="*/ 933 w 933"/>
                  <a:gd name="T1" fmla="*/ 877 h 877"/>
                  <a:gd name="T2" fmla="*/ 876 w 933"/>
                  <a:gd name="T3" fmla="*/ 877 h 877"/>
                  <a:gd name="T4" fmla="*/ 876 w 933"/>
                  <a:gd name="T5" fmla="*/ 314 h 877"/>
                  <a:gd name="T6" fmla="*/ 0 w 933"/>
                  <a:gd name="T7" fmla="*/ 314 h 877"/>
                  <a:gd name="T8" fmla="*/ 0 w 933"/>
                  <a:gd name="T9" fmla="*/ 0 h 877"/>
                  <a:gd name="T10" fmla="*/ 57 w 933"/>
                  <a:gd name="T11" fmla="*/ 0 h 877"/>
                  <a:gd name="T12" fmla="*/ 57 w 933"/>
                  <a:gd name="T13" fmla="*/ 257 h 877"/>
                  <a:gd name="T14" fmla="*/ 933 w 933"/>
                  <a:gd name="T15" fmla="*/ 257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314"/>
                    </a:lnTo>
                    <a:lnTo>
                      <a:pt x="0" y="314"/>
                    </a:lnTo>
                    <a:lnTo>
                      <a:pt x="0" y="0"/>
                    </a:lnTo>
                    <a:lnTo>
                      <a:pt x="57" y="0"/>
                    </a:lnTo>
                    <a:lnTo>
                      <a:pt x="57" y="257"/>
                    </a:lnTo>
                    <a:lnTo>
                      <a:pt x="933" y="257"/>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6" name="Rectangle 35">
                <a:extLst>
                  <a:ext uri="{FF2B5EF4-FFF2-40B4-BE49-F238E27FC236}">
                    <a16:creationId xmlns:a16="http://schemas.microsoft.com/office/drawing/2014/main" id="{EF39BA17-4B01-4639-9BCF-7638759CA2C9}"/>
                  </a:ext>
                </a:extLst>
              </p:cNvPr>
              <p:cNvSpPr>
                <a:spLocks noChangeArrowheads="1"/>
              </p:cNvSpPr>
              <p:nvPr userDrawn="1"/>
            </p:nvSpPr>
            <p:spPr bwMode="auto">
              <a:xfrm>
                <a:off x="5824538" y="6173788"/>
                <a:ext cx="90488" cy="684212"/>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7" name="Freeform 36">
                <a:extLst>
                  <a:ext uri="{FF2B5EF4-FFF2-40B4-BE49-F238E27FC236}">
                    <a16:creationId xmlns:a16="http://schemas.microsoft.com/office/drawing/2014/main" id="{E1BAEDAA-B346-4E93-859E-74FEDB940F9C}"/>
                  </a:ext>
                </a:extLst>
              </p:cNvPr>
              <p:cNvSpPr>
                <a:spLocks noEditPoints="1"/>
              </p:cNvSpPr>
              <p:nvPr userDrawn="1"/>
            </p:nvSpPr>
            <p:spPr bwMode="auto">
              <a:xfrm>
                <a:off x="10150475" y="6049963"/>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8" name="Freeform 37">
                <a:extLst>
                  <a:ext uri="{FF2B5EF4-FFF2-40B4-BE49-F238E27FC236}">
                    <a16:creationId xmlns:a16="http://schemas.microsoft.com/office/drawing/2014/main" id="{4496FB95-FF48-44C5-8A84-EA25F0DE2BAE}"/>
                  </a:ext>
                </a:extLst>
              </p:cNvPr>
              <p:cNvSpPr>
                <a:spLocks noEditPoints="1"/>
              </p:cNvSpPr>
              <p:nvPr userDrawn="1"/>
            </p:nvSpPr>
            <p:spPr bwMode="auto">
              <a:xfrm>
                <a:off x="10150475" y="42195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39" name="Freeform 38">
                <a:extLst>
                  <a:ext uri="{FF2B5EF4-FFF2-40B4-BE49-F238E27FC236}">
                    <a16:creationId xmlns:a16="http://schemas.microsoft.com/office/drawing/2014/main" id="{276B9B64-9131-4AAE-B9FF-E412E55817B0}"/>
                  </a:ext>
                </a:extLst>
              </p:cNvPr>
              <p:cNvSpPr>
                <a:spLocks noEditPoints="1"/>
              </p:cNvSpPr>
              <p:nvPr userDrawn="1"/>
            </p:nvSpPr>
            <p:spPr bwMode="auto">
              <a:xfrm>
                <a:off x="10150475"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0" name="Freeform 39">
                <a:extLst>
                  <a:ext uri="{FF2B5EF4-FFF2-40B4-BE49-F238E27FC236}">
                    <a16:creationId xmlns:a16="http://schemas.microsoft.com/office/drawing/2014/main" id="{7581C431-7708-454E-A880-F28093B6CF47}"/>
                  </a:ext>
                </a:extLst>
              </p:cNvPr>
              <p:cNvSpPr>
                <a:spLocks noEditPoints="1"/>
              </p:cNvSpPr>
              <p:nvPr userDrawn="1"/>
            </p:nvSpPr>
            <p:spPr bwMode="auto">
              <a:xfrm>
                <a:off x="10150475" y="31480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1" name="Rectangle 40">
                <a:extLst>
                  <a:ext uri="{FF2B5EF4-FFF2-40B4-BE49-F238E27FC236}">
                    <a16:creationId xmlns:a16="http://schemas.microsoft.com/office/drawing/2014/main" id="{D2E8318B-BB50-4792-855D-70AAF9E01B88}"/>
                  </a:ext>
                </a:extLst>
              </p:cNvPr>
              <p:cNvSpPr>
                <a:spLocks noChangeArrowheads="1"/>
              </p:cNvSpPr>
              <p:nvPr userDrawn="1"/>
            </p:nvSpPr>
            <p:spPr bwMode="auto">
              <a:xfrm>
                <a:off x="10272713" y="6337300"/>
                <a:ext cx="90488" cy="520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2" name="Freeform 41">
                <a:extLst>
                  <a:ext uri="{FF2B5EF4-FFF2-40B4-BE49-F238E27FC236}">
                    <a16:creationId xmlns:a16="http://schemas.microsoft.com/office/drawing/2014/main" id="{A6E29741-B7FB-4378-9F65-6B22B6393FD8}"/>
                  </a:ext>
                </a:extLst>
              </p:cNvPr>
              <p:cNvSpPr>
                <a:spLocks noEditPoints="1"/>
              </p:cNvSpPr>
              <p:nvPr userDrawn="1"/>
            </p:nvSpPr>
            <p:spPr bwMode="auto">
              <a:xfrm>
                <a:off x="10533063" y="65643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3" name="Rectangle 42">
                <a:extLst>
                  <a:ext uri="{FF2B5EF4-FFF2-40B4-BE49-F238E27FC236}">
                    <a16:creationId xmlns:a16="http://schemas.microsoft.com/office/drawing/2014/main" id="{C5CF7F24-F480-4687-9E3F-9F527758D8AD}"/>
                  </a:ext>
                </a:extLst>
              </p:cNvPr>
              <p:cNvSpPr>
                <a:spLocks noChangeArrowheads="1"/>
              </p:cNvSpPr>
              <p:nvPr userDrawn="1"/>
            </p:nvSpPr>
            <p:spPr bwMode="auto">
              <a:xfrm>
                <a:off x="10655300" y="5784850"/>
                <a:ext cx="90488" cy="8255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4" name="Rectangle 43">
                <a:extLst>
                  <a:ext uri="{FF2B5EF4-FFF2-40B4-BE49-F238E27FC236}">
                    <a16:creationId xmlns:a16="http://schemas.microsoft.com/office/drawing/2014/main" id="{5301977F-C754-47C5-AA24-960811674C8A}"/>
                  </a:ext>
                </a:extLst>
              </p:cNvPr>
              <p:cNvSpPr>
                <a:spLocks noChangeArrowheads="1"/>
              </p:cNvSpPr>
              <p:nvPr userDrawn="1"/>
            </p:nvSpPr>
            <p:spPr bwMode="auto">
              <a:xfrm>
                <a:off x="4762500" y="5299075"/>
                <a:ext cx="90488" cy="5365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5" name="Rectangle 44">
                <a:extLst>
                  <a:ext uri="{FF2B5EF4-FFF2-40B4-BE49-F238E27FC236}">
                    <a16:creationId xmlns:a16="http://schemas.microsoft.com/office/drawing/2014/main" id="{D00554FD-DAB0-46D1-A428-30427AF02EEE}"/>
                  </a:ext>
                </a:extLst>
              </p:cNvPr>
              <p:cNvSpPr>
                <a:spLocks noChangeArrowheads="1"/>
              </p:cNvSpPr>
              <p:nvPr userDrawn="1"/>
            </p:nvSpPr>
            <p:spPr bwMode="auto">
              <a:xfrm>
                <a:off x="10272713" y="3386138"/>
                <a:ext cx="90488" cy="8778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6" name="Freeform 45">
                <a:extLst>
                  <a:ext uri="{FF2B5EF4-FFF2-40B4-BE49-F238E27FC236}">
                    <a16:creationId xmlns:a16="http://schemas.microsoft.com/office/drawing/2014/main" id="{ED93F65E-E922-4B58-9CCF-C7BABEDDAEA9}"/>
                  </a:ext>
                </a:extLst>
              </p:cNvPr>
              <p:cNvSpPr>
                <a:spLocks noEditPoints="1"/>
              </p:cNvSpPr>
              <p:nvPr userDrawn="1"/>
            </p:nvSpPr>
            <p:spPr bwMode="auto">
              <a:xfrm>
                <a:off x="10150475" y="25717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7" name="Freeform 46">
                <a:extLst>
                  <a:ext uri="{FF2B5EF4-FFF2-40B4-BE49-F238E27FC236}">
                    <a16:creationId xmlns:a16="http://schemas.microsoft.com/office/drawing/2014/main" id="{8D7DC1AB-0DE0-4711-88EB-94F03254755D}"/>
                  </a:ext>
                </a:extLst>
              </p:cNvPr>
              <p:cNvSpPr>
                <a:spLocks noEditPoints="1"/>
              </p:cNvSpPr>
              <p:nvPr userDrawn="1"/>
            </p:nvSpPr>
            <p:spPr bwMode="auto">
              <a:xfrm>
                <a:off x="10150475" y="150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8" name="Freeform 47">
                <a:extLst>
                  <a:ext uri="{FF2B5EF4-FFF2-40B4-BE49-F238E27FC236}">
                    <a16:creationId xmlns:a16="http://schemas.microsoft.com/office/drawing/2014/main" id="{059E3498-692E-4B0D-A35B-ACFF56981E00}"/>
                  </a:ext>
                </a:extLst>
              </p:cNvPr>
              <p:cNvSpPr>
                <a:spLocks noEditPoints="1"/>
              </p:cNvSpPr>
              <p:nvPr userDrawn="1"/>
            </p:nvSpPr>
            <p:spPr bwMode="auto">
              <a:xfrm>
                <a:off x="4217988" y="4937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9" y="0"/>
                      <a:pt x="88" y="19"/>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49" name="Freeform 48">
                <a:extLst>
                  <a:ext uri="{FF2B5EF4-FFF2-40B4-BE49-F238E27FC236}">
                    <a16:creationId xmlns:a16="http://schemas.microsoft.com/office/drawing/2014/main" id="{78E17970-4FF5-4BF7-8202-CAFF63919C45}"/>
                  </a:ext>
                </a:extLst>
              </p:cNvPr>
              <p:cNvSpPr>
                <a:spLocks noEditPoints="1"/>
              </p:cNvSpPr>
              <p:nvPr userDrawn="1"/>
            </p:nvSpPr>
            <p:spPr bwMode="auto">
              <a:xfrm>
                <a:off x="1489075"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2" y="24"/>
                      <a:pt x="24" y="33"/>
                      <a:pt x="24" y="44"/>
                    </a:cubicBezTo>
                    <a:cubicBezTo>
                      <a:pt x="24" y="55"/>
                      <a:pt x="32"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0" name="Freeform 49">
                <a:extLst>
                  <a:ext uri="{FF2B5EF4-FFF2-40B4-BE49-F238E27FC236}">
                    <a16:creationId xmlns:a16="http://schemas.microsoft.com/office/drawing/2014/main" id="{249D29B8-38D6-4376-B97F-22469EB14898}"/>
                  </a:ext>
                </a:extLst>
              </p:cNvPr>
              <p:cNvSpPr>
                <a:spLocks noEditPoints="1"/>
              </p:cNvSpPr>
              <p:nvPr userDrawn="1"/>
            </p:nvSpPr>
            <p:spPr bwMode="auto">
              <a:xfrm>
                <a:off x="10393363" y="508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1" name="Rectangle 50">
                <a:extLst>
                  <a:ext uri="{FF2B5EF4-FFF2-40B4-BE49-F238E27FC236}">
                    <a16:creationId xmlns:a16="http://schemas.microsoft.com/office/drawing/2014/main" id="{08DA4A68-B020-46A0-9DAC-0026F78A529F}"/>
                  </a:ext>
                </a:extLst>
              </p:cNvPr>
              <p:cNvSpPr>
                <a:spLocks noChangeArrowheads="1"/>
              </p:cNvSpPr>
              <p:nvPr userDrawn="1"/>
            </p:nvSpPr>
            <p:spPr bwMode="auto">
              <a:xfrm>
                <a:off x="10272713" y="1743075"/>
                <a:ext cx="90488" cy="8747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2" name="Freeform 51">
                <a:extLst>
                  <a:ext uri="{FF2B5EF4-FFF2-40B4-BE49-F238E27FC236}">
                    <a16:creationId xmlns:a16="http://schemas.microsoft.com/office/drawing/2014/main" id="{D38154DF-11ED-44D4-97EC-5F1C2DE7876D}"/>
                  </a:ext>
                </a:extLst>
              </p:cNvPr>
              <p:cNvSpPr>
                <a:spLocks noEditPoints="1"/>
              </p:cNvSpPr>
              <p:nvPr userDrawn="1"/>
            </p:nvSpPr>
            <p:spPr bwMode="auto">
              <a:xfrm>
                <a:off x="3508375" y="7810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3" name="Rectangle 52">
                <a:extLst>
                  <a:ext uri="{FF2B5EF4-FFF2-40B4-BE49-F238E27FC236}">
                    <a16:creationId xmlns:a16="http://schemas.microsoft.com/office/drawing/2014/main" id="{15B6BD74-0BD5-463F-B5FA-E61B17F97C3C}"/>
                  </a:ext>
                </a:extLst>
              </p:cNvPr>
              <p:cNvSpPr>
                <a:spLocks noChangeArrowheads="1"/>
              </p:cNvSpPr>
              <p:nvPr userDrawn="1"/>
            </p:nvSpPr>
            <p:spPr bwMode="auto">
              <a:xfrm>
                <a:off x="3630613" y="0"/>
                <a:ext cx="90488" cy="82708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4" name="Freeform 53">
                <a:extLst>
                  <a:ext uri="{FF2B5EF4-FFF2-40B4-BE49-F238E27FC236}">
                    <a16:creationId xmlns:a16="http://schemas.microsoft.com/office/drawing/2014/main" id="{C8347EAE-1694-4A39-947E-57064CC46AB2}"/>
                  </a:ext>
                </a:extLst>
              </p:cNvPr>
              <p:cNvSpPr>
                <a:spLocks noEditPoints="1"/>
              </p:cNvSpPr>
              <p:nvPr userDrawn="1"/>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5" name="Freeform 54">
                <a:extLst>
                  <a:ext uri="{FF2B5EF4-FFF2-40B4-BE49-F238E27FC236}">
                    <a16:creationId xmlns:a16="http://schemas.microsoft.com/office/drawing/2014/main" id="{175C7674-BCFC-4CEA-928B-19E69913E7A0}"/>
                  </a:ext>
                </a:extLst>
              </p:cNvPr>
              <p:cNvSpPr>
                <a:spLocks noEditPoints="1"/>
              </p:cNvSpPr>
              <p:nvPr userDrawn="1"/>
            </p:nvSpPr>
            <p:spPr bwMode="auto">
              <a:xfrm>
                <a:off x="330200" y="1270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6" name="Rectangle 55">
                <a:extLst>
                  <a:ext uri="{FF2B5EF4-FFF2-40B4-BE49-F238E27FC236}">
                    <a16:creationId xmlns:a16="http://schemas.microsoft.com/office/drawing/2014/main" id="{62024AD6-50A7-4F40-AEEB-08E26FBE666A}"/>
                  </a:ext>
                </a:extLst>
              </p:cNvPr>
              <p:cNvSpPr>
                <a:spLocks noChangeArrowheads="1"/>
              </p:cNvSpPr>
              <p:nvPr userDrawn="1"/>
            </p:nvSpPr>
            <p:spPr bwMode="auto">
              <a:xfrm>
                <a:off x="450850" y="1511300"/>
                <a:ext cx="90488" cy="8794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7" name="Freeform 56">
                <a:extLst>
                  <a:ext uri="{FF2B5EF4-FFF2-40B4-BE49-F238E27FC236}">
                    <a16:creationId xmlns:a16="http://schemas.microsoft.com/office/drawing/2014/main" id="{DB4EF13E-DBD0-4744-9529-B52EBFCF454A}"/>
                  </a:ext>
                </a:extLst>
              </p:cNvPr>
              <p:cNvSpPr>
                <a:spLocks noEditPoints="1"/>
              </p:cNvSpPr>
              <p:nvPr userDrawn="1"/>
            </p:nvSpPr>
            <p:spPr bwMode="auto">
              <a:xfrm>
                <a:off x="330200" y="5762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8" name="Rectangle 57">
                <a:extLst>
                  <a:ext uri="{FF2B5EF4-FFF2-40B4-BE49-F238E27FC236}">
                    <a16:creationId xmlns:a16="http://schemas.microsoft.com/office/drawing/2014/main" id="{696600C0-B38A-45E4-87AA-35E515E14E26}"/>
                  </a:ext>
                </a:extLst>
              </p:cNvPr>
              <p:cNvSpPr>
                <a:spLocks noChangeArrowheads="1"/>
              </p:cNvSpPr>
              <p:nvPr userDrawn="1"/>
            </p:nvSpPr>
            <p:spPr bwMode="auto">
              <a:xfrm>
                <a:off x="450850" y="0"/>
                <a:ext cx="90488" cy="6223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59" name="Freeform 58">
                <a:extLst>
                  <a:ext uri="{FF2B5EF4-FFF2-40B4-BE49-F238E27FC236}">
                    <a16:creationId xmlns:a16="http://schemas.microsoft.com/office/drawing/2014/main" id="{D1363D1B-4325-437A-9EA4-AD21040F329A}"/>
                  </a:ext>
                </a:extLst>
              </p:cNvPr>
              <p:cNvSpPr>
                <a:spLocks noEditPoints="1"/>
              </p:cNvSpPr>
              <p:nvPr userDrawn="1"/>
            </p:nvSpPr>
            <p:spPr bwMode="auto">
              <a:xfrm>
                <a:off x="11199813" y="25193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0" name="Rectangle 59">
                <a:extLst>
                  <a:ext uri="{FF2B5EF4-FFF2-40B4-BE49-F238E27FC236}">
                    <a16:creationId xmlns:a16="http://schemas.microsoft.com/office/drawing/2014/main" id="{EA069C20-9137-45BC-8E8B-76DE88571DAD}"/>
                  </a:ext>
                </a:extLst>
              </p:cNvPr>
              <p:cNvSpPr>
                <a:spLocks noChangeArrowheads="1"/>
              </p:cNvSpPr>
              <p:nvPr userDrawn="1"/>
            </p:nvSpPr>
            <p:spPr bwMode="auto">
              <a:xfrm>
                <a:off x="11322050" y="2806700"/>
                <a:ext cx="90488" cy="18669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1" name="Freeform 60">
                <a:extLst>
                  <a:ext uri="{FF2B5EF4-FFF2-40B4-BE49-F238E27FC236}">
                    <a16:creationId xmlns:a16="http://schemas.microsoft.com/office/drawing/2014/main" id="{0BD43229-65BD-4B2F-A95A-558BA028993B}"/>
                  </a:ext>
                </a:extLst>
              </p:cNvPr>
              <p:cNvSpPr>
                <a:spLocks/>
              </p:cNvSpPr>
              <p:nvPr userDrawn="1"/>
            </p:nvSpPr>
            <p:spPr bwMode="auto">
              <a:xfrm>
                <a:off x="10612438" y="679450"/>
                <a:ext cx="1579562" cy="415925"/>
              </a:xfrm>
              <a:custGeom>
                <a:avLst/>
                <a:gdLst>
                  <a:gd name="T0" fmla="*/ 934 w 934"/>
                  <a:gd name="T1" fmla="*/ 262 h 262"/>
                  <a:gd name="T2" fmla="*/ 308 w 934"/>
                  <a:gd name="T3" fmla="*/ 262 h 262"/>
                  <a:gd name="T4" fmla="*/ 0 w 934"/>
                  <a:gd name="T5" fmla="*/ 47 h 262"/>
                  <a:gd name="T6" fmla="*/ 34 w 934"/>
                  <a:gd name="T7" fmla="*/ 0 h 262"/>
                  <a:gd name="T8" fmla="*/ 325 w 934"/>
                  <a:gd name="T9" fmla="*/ 205 h 262"/>
                  <a:gd name="T10" fmla="*/ 934 w 934"/>
                  <a:gd name="T11" fmla="*/ 205 h 262"/>
                  <a:gd name="T12" fmla="*/ 934 w 934"/>
                  <a:gd name="T13" fmla="*/ 262 h 262"/>
                </a:gdLst>
                <a:ahLst/>
                <a:cxnLst>
                  <a:cxn ang="0">
                    <a:pos x="T0" y="T1"/>
                  </a:cxn>
                  <a:cxn ang="0">
                    <a:pos x="T2" y="T3"/>
                  </a:cxn>
                  <a:cxn ang="0">
                    <a:pos x="T4" y="T5"/>
                  </a:cxn>
                  <a:cxn ang="0">
                    <a:pos x="T6" y="T7"/>
                  </a:cxn>
                  <a:cxn ang="0">
                    <a:pos x="T8" y="T9"/>
                  </a:cxn>
                  <a:cxn ang="0">
                    <a:pos x="T10" y="T11"/>
                  </a:cxn>
                  <a:cxn ang="0">
                    <a:pos x="T12" y="T13"/>
                  </a:cxn>
                </a:cxnLst>
                <a:rect l="0" t="0" r="r" b="b"/>
                <a:pathLst>
                  <a:path w="934" h="262">
                    <a:moveTo>
                      <a:pt x="934" y="262"/>
                    </a:moveTo>
                    <a:lnTo>
                      <a:pt x="308" y="262"/>
                    </a:lnTo>
                    <a:lnTo>
                      <a:pt x="0" y="47"/>
                    </a:lnTo>
                    <a:lnTo>
                      <a:pt x="34" y="0"/>
                    </a:lnTo>
                    <a:lnTo>
                      <a:pt x="325" y="205"/>
                    </a:lnTo>
                    <a:lnTo>
                      <a:pt x="934" y="205"/>
                    </a:lnTo>
                    <a:lnTo>
                      <a:pt x="934" y="26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2" name="Freeform 61">
                <a:extLst>
                  <a:ext uri="{FF2B5EF4-FFF2-40B4-BE49-F238E27FC236}">
                    <a16:creationId xmlns:a16="http://schemas.microsoft.com/office/drawing/2014/main" id="{95146E0B-94B0-4131-99A1-E3B0B1C70388}"/>
                  </a:ext>
                </a:extLst>
              </p:cNvPr>
              <p:cNvSpPr>
                <a:spLocks noEditPoints="1"/>
              </p:cNvSpPr>
              <p:nvPr userDrawn="1"/>
            </p:nvSpPr>
            <p:spPr bwMode="auto">
              <a:xfrm>
                <a:off x="10988675" y="18859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3" name="Freeform 62">
                <a:extLst>
                  <a:ext uri="{FF2B5EF4-FFF2-40B4-BE49-F238E27FC236}">
                    <a16:creationId xmlns:a16="http://schemas.microsoft.com/office/drawing/2014/main" id="{3948B8C7-6DAE-4078-AF75-A61FB92A022F}"/>
                  </a:ext>
                </a:extLst>
              </p:cNvPr>
              <p:cNvSpPr>
                <a:spLocks/>
              </p:cNvSpPr>
              <p:nvPr userDrawn="1"/>
            </p:nvSpPr>
            <p:spPr bwMode="auto">
              <a:xfrm>
                <a:off x="11207750" y="2057400"/>
                <a:ext cx="1000125" cy="2082800"/>
              </a:xfrm>
              <a:custGeom>
                <a:avLst/>
                <a:gdLst>
                  <a:gd name="T0" fmla="*/ 599 w 630"/>
                  <a:gd name="T1" fmla="*/ 1312 h 1312"/>
                  <a:gd name="T2" fmla="*/ 287 w 630"/>
                  <a:gd name="T3" fmla="*/ 1092 h 1312"/>
                  <a:gd name="T4" fmla="*/ 287 w 630"/>
                  <a:gd name="T5" fmla="*/ 627 h 1312"/>
                  <a:gd name="T6" fmla="*/ 289 w 630"/>
                  <a:gd name="T7" fmla="*/ 627 h 1312"/>
                  <a:gd name="T8" fmla="*/ 289 w 630"/>
                  <a:gd name="T9" fmla="*/ 248 h 1312"/>
                  <a:gd name="T10" fmla="*/ 0 w 630"/>
                  <a:gd name="T11" fmla="*/ 47 h 1312"/>
                  <a:gd name="T12" fmla="*/ 34 w 630"/>
                  <a:gd name="T13" fmla="*/ 0 h 1312"/>
                  <a:gd name="T14" fmla="*/ 346 w 630"/>
                  <a:gd name="T15" fmla="*/ 219 h 1312"/>
                  <a:gd name="T16" fmla="*/ 346 w 630"/>
                  <a:gd name="T17" fmla="*/ 684 h 1312"/>
                  <a:gd name="T18" fmla="*/ 344 w 630"/>
                  <a:gd name="T19" fmla="*/ 684 h 1312"/>
                  <a:gd name="T20" fmla="*/ 344 w 630"/>
                  <a:gd name="T21" fmla="*/ 1064 h 1312"/>
                  <a:gd name="T22" fmla="*/ 630 w 630"/>
                  <a:gd name="T23" fmla="*/ 1264 h 1312"/>
                  <a:gd name="T24" fmla="*/ 599 w 630"/>
                  <a:gd name="T25"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1312">
                    <a:moveTo>
                      <a:pt x="599" y="1312"/>
                    </a:moveTo>
                    <a:lnTo>
                      <a:pt x="287" y="1092"/>
                    </a:lnTo>
                    <a:lnTo>
                      <a:pt x="287" y="627"/>
                    </a:lnTo>
                    <a:lnTo>
                      <a:pt x="289" y="627"/>
                    </a:lnTo>
                    <a:lnTo>
                      <a:pt x="289" y="248"/>
                    </a:lnTo>
                    <a:lnTo>
                      <a:pt x="0" y="47"/>
                    </a:lnTo>
                    <a:lnTo>
                      <a:pt x="34" y="0"/>
                    </a:lnTo>
                    <a:lnTo>
                      <a:pt x="346" y="219"/>
                    </a:lnTo>
                    <a:lnTo>
                      <a:pt x="346" y="684"/>
                    </a:lnTo>
                    <a:lnTo>
                      <a:pt x="344" y="684"/>
                    </a:lnTo>
                    <a:lnTo>
                      <a:pt x="344" y="1064"/>
                    </a:lnTo>
                    <a:lnTo>
                      <a:pt x="630" y="1264"/>
                    </a:lnTo>
                    <a:lnTo>
                      <a:pt x="599" y="131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4" name="Freeform 63">
                <a:extLst>
                  <a:ext uri="{FF2B5EF4-FFF2-40B4-BE49-F238E27FC236}">
                    <a16:creationId xmlns:a16="http://schemas.microsoft.com/office/drawing/2014/main" id="{C37C1290-C35E-4FF3-8738-2A5095FBE7FF}"/>
                  </a:ext>
                </a:extLst>
              </p:cNvPr>
              <p:cNvSpPr>
                <a:spLocks noEditPoints="1"/>
              </p:cNvSpPr>
              <p:nvPr userDrawn="1"/>
            </p:nvSpPr>
            <p:spPr bwMode="auto">
              <a:xfrm>
                <a:off x="11322050"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5" name="Freeform 64">
                <a:extLst>
                  <a:ext uri="{FF2B5EF4-FFF2-40B4-BE49-F238E27FC236}">
                    <a16:creationId xmlns:a16="http://schemas.microsoft.com/office/drawing/2014/main" id="{7129FBFD-E0AF-47A6-A6AC-4E4EC37889DA}"/>
                  </a:ext>
                </a:extLst>
              </p:cNvPr>
              <p:cNvSpPr>
                <a:spLocks noEditPoints="1"/>
              </p:cNvSpPr>
              <p:nvPr userDrawn="1"/>
            </p:nvSpPr>
            <p:spPr bwMode="auto">
              <a:xfrm>
                <a:off x="10814050" y="41656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6" name="Freeform 65">
                <a:extLst>
                  <a:ext uri="{FF2B5EF4-FFF2-40B4-BE49-F238E27FC236}">
                    <a16:creationId xmlns:a16="http://schemas.microsoft.com/office/drawing/2014/main" id="{98139BEA-E093-4187-9E74-ED925AA442BA}"/>
                  </a:ext>
                </a:extLst>
              </p:cNvPr>
              <p:cNvSpPr>
                <a:spLocks/>
              </p:cNvSpPr>
              <p:nvPr userDrawn="1"/>
            </p:nvSpPr>
            <p:spPr bwMode="auto">
              <a:xfrm>
                <a:off x="10674350" y="4102100"/>
                <a:ext cx="265113" cy="223838"/>
              </a:xfrm>
              <a:custGeom>
                <a:avLst/>
                <a:gdLst>
                  <a:gd name="T0" fmla="*/ 133 w 167"/>
                  <a:gd name="T1" fmla="*/ 141 h 141"/>
                  <a:gd name="T2" fmla="*/ 0 w 167"/>
                  <a:gd name="T3" fmla="*/ 47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7"/>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7" name="Freeform 66">
                <a:extLst>
                  <a:ext uri="{FF2B5EF4-FFF2-40B4-BE49-F238E27FC236}">
                    <a16:creationId xmlns:a16="http://schemas.microsoft.com/office/drawing/2014/main" id="{CAB512FA-1838-4739-840F-40D14B9B5790}"/>
                  </a:ext>
                </a:extLst>
              </p:cNvPr>
              <p:cNvSpPr>
                <a:spLocks noEditPoints="1"/>
              </p:cNvSpPr>
              <p:nvPr userDrawn="1"/>
            </p:nvSpPr>
            <p:spPr bwMode="auto">
              <a:xfrm>
                <a:off x="10814050" y="364807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8" name="Freeform 67">
                <a:extLst>
                  <a:ext uri="{FF2B5EF4-FFF2-40B4-BE49-F238E27FC236}">
                    <a16:creationId xmlns:a16="http://schemas.microsoft.com/office/drawing/2014/main" id="{1130BD22-E335-4968-8533-6D3BF3CB6D35}"/>
                  </a:ext>
                </a:extLst>
              </p:cNvPr>
              <p:cNvSpPr>
                <a:spLocks/>
              </p:cNvSpPr>
              <p:nvPr userDrawn="1"/>
            </p:nvSpPr>
            <p:spPr bwMode="auto">
              <a:xfrm>
                <a:off x="10674350" y="3582988"/>
                <a:ext cx="265113" cy="223838"/>
              </a:xfrm>
              <a:custGeom>
                <a:avLst/>
                <a:gdLst>
                  <a:gd name="T0" fmla="*/ 133 w 167"/>
                  <a:gd name="T1" fmla="*/ 141 h 141"/>
                  <a:gd name="T2" fmla="*/ 0 w 167"/>
                  <a:gd name="T3" fmla="*/ 45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5"/>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69" name="Freeform 68">
                <a:extLst>
                  <a:ext uri="{FF2B5EF4-FFF2-40B4-BE49-F238E27FC236}">
                    <a16:creationId xmlns:a16="http://schemas.microsoft.com/office/drawing/2014/main" id="{9F96E7DA-7B79-473D-BDC5-E43145ECF4B1}"/>
                  </a:ext>
                </a:extLst>
              </p:cNvPr>
              <p:cNvSpPr>
                <a:spLocks noEditPoints="1"/>
              </p:cNvSpPr>
              <p:nvPr userDrawn="1"/>
            </p:nvSpPr>
            <p:spPr bwMode="auto">
              <a:xfrm>
                <a:off x="10814050" y="31242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0" name="Freeform 69">
                <a:extLst>
                  <a:ext uri="{FF2B5EF4-FFF2-40B4-BE49-F238E27FC236}">
                    <a16:creationId xmlns:a16="http://schemas.microsoft.com/office/drawing/2014/main" id="{2D9491AE-5070-4E5C-91CF-8A07DAB1D84B}"/>
                  </a:ext>
                </a:extLst>
              </p:cNvPr>
              <p:cNvSpPr>
                <a:spLocks/>
              </p:cNvSpPr>
              <p:nvPr userDrawn="1"/>
            </p:nvSpPr>
            <p:spPr bwMode="auto">
              <a:xfrm>
                <a:off x="10674350" y="3060700"/>
                <a:ext cx="265113" cy="223838"/>
              </a:xfrm>
              <a:custGeom>
                <a:avLst/>
                <a:gdLst>
                  <a:gd name="T0" fmla="*/ 133 w 167"/>
                  <a:gd name="T1" fmla="*/ 141 h 141"/>
                  <a:gd name="T2" fmla="*/ 0 w 167"/>
                  <a:gd name="T3" fmla="*/ 48 h 141"/>
                  <a:gd name="T4" fmla="*/ 33 w 167"/>
                  <a:gd name="T5" fmla="*/ 0 h 141"/>
                  <a:gd name="T6" fmla="*/ 167 w 167"/>
                  <a:gd name="T7" fmla="*/ 95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8"/>
                    </a:lnTo>
                    <a:lnTo>
                      <a:pt x="33" y="0"/>
                    </a:lnTo>
                    <a:lnTo>
                      <a:pt x="167" y="95"/>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1" name="Rectangle 70">
                <a:extLst>
                  <a:ext uri="{FF2B5EF4-FFF2-40B4-BE49-F238E27FC236}">
                    <a16:creationId xmlns:a16="http://schemas.microsoft.com/office/drawing/2014/main" id="{FC01A0C4-7879-49F5-B60C-13671494649D}"/>
                  </a:ext>
                </a:extLst>
              </p:cNvPr>
              <p:cNvSpPr>
                <a:spLocks noChangeArrowheads="1"/>
              </p:cNvSpPr>
              <p:nvPr userDrawn="1"/>
            </p:nvSpPr>
            <p:spPr bwMode="auto">
              <a:xfrm>
                <a:off x="10680700" y="1620838"/>
                <a:ext cx="1511300" cy="92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2" name="Freeform 71">
                <a:extLst>
                  <a:ext uri="{FF2B5EF4-FFF2-40B4-BE49-F238E27FC236}">
                    <a16:creationId xmlns:a16="http://schemas.microsoft.com/office/drawing/2014/main" id="{64729636-3E26-4AB5-90A6-184E2D5D9FB4}"/>
                  </a:ext>
                </a:extLst>
              </p:cNvPr>
              <p:cNvSpPr>
                <a:spLocks/>
              </p:cNvSpPr>
              <p:nvPr userDrawn="1"/>
            </p:nvSpPr>
            <p:spPr bwMode="auto">
              <a:xfrm>
                <a:off x="1273175" y="4249738"/>
                <a:ext cx="2024063" cy="1271588"/>
              </a:xfrm>
              <a:custGeom>
                <a:avLst/>
                <a:gdLst>
                  <a:gd name="T0" fmla="*/ 850 w 1275"/>
                  <a:gd name="T1" fmla="*/ 801 h 801"/>
                  <a:gd name="T2" fmla="*/ 0 w 1275"/>
                  <a:gd name="T3" fmla="*/ 801 h 801"/>
                  <a:gd name="T4" fmla="*/ 0 w 1275"/>
                  <a:gd name="T5" fmla="*/ 744 h 801"/>
                  <a:gd name="T6" fmla="*/ 792 w 1275"/>
                  <a:gd name="T7" fmla="*/ 744 h 801"/>
                  <a:gd name="T8" fmla="*/ 792 w 1275"/>
                  <a:gd name="T9" fmla="*/ 0 h 801"/>
                  <a:gd name="T10" fmla="*/ 1275 w 1275"/>
                  <a:gd name="T11" fmla="*/ 0 h 801"/>
                  <a:gd name="T12" fmla="*/ 1275 w 1275"/>
                  <a:gd name="T13" fmla="*/ 57 h 801"/>
                  <a:gd name="T14" fmla="*/ 850 w 1275"/>
                  <a:gd name="T15" fmla="*/ 57 h 801"/>
                  <a:gd name="T16" fmla="*/ 850 w 1275"/>
                  <a:gd name="T17"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801">
                    <a:moveTo>
                      <a:pt x="850" y="801"/>
                    </a:moveTo>
                    <a:lnTo>
                      <a:pt x="0" y="801"/>
                    </a:lnTo>
                    <a:lnTo>
                      <a:pt x="0" y="744"/>
                    </a:lnTo>
                    <a:lnTo>
                      <a:pt x="792" y="744"/>
                    </a:lnTo>
                    <a:lnTo>
                      <a:pt x="792" y="0"/>
                    </a:lnTo>
                    <a:lnTo>
                      <a:pt x="1275" y="0"/>
                    </a:lnTo>
                    <a:lnTo>
                      <a:pt x="1275" y="57"/>
                    </a:lnTo>
                    <a:lnTo>
                      <a:pt x="850" y="57"/>
                    </a:lnTo>
                    <a:lnTo>
                      <a:pt x="850" y="80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3" name="Freeform 72">
                <a:extLst>
                  <a:ext uri="{FF2B5EF4-FFF2-40B4-BE49-F238E27FC236}">
                    <a16:creationId xmlns:a16="http://schemas.microsoft.com/office/drawing/2014/main" id="{ED6BF77E-38FC-44B3-B9ED-55E9BBAB2324}"/>
                  </a:ext>
                </a:extLst>
              </p:cNvPr>
              <p:cNvSpPr>
                <a:spLocks/>
              </p:cNvSpPr>
              <p:nvPr userDrawn="1"/>
            </p:nvSpPr>
            <p:spPr bwMode="auto">
              <a:xfrm>
                <a:off x="2724150" y="0"/>
                <a:ext cx="573088" cy="2647950"/>
              </a:xfrm>
              <a:custGeom>
                <a:avLst/>
                <a:gdLst>
                  <a:gd name="T0" fmla="*/ 0 w 361"/>
                  <a:gd name="T1" fmla="*/ 1689 h 1689"/>
                  <a:gd name="T2" fmla="*/ 0 w 361"/>
                  <a:gd name="T3" fmla="*/ 0 h 1689"/>
                  <a:gd name="T4" fmla="*/ 57 w 361"/>
                  <a:gd name="T5" fmla="*/ 0 h 1689"/>
                  <a:gd name="T6" fmla="*/ 57 w 361"/>
                  <a:gd name="T7" fmla="*/ 1632 h 1689"/>
                  <a:gd name="T8" fmla="*/ 361 w 361"/>
                  <a:gd name="T9" fmla="*/ 1632 h 1689"/>
                  <a:gd name="T10" fmla="*/ 361 w 361"/>
                  <a:gd name="T11" fmla="*/ 1689 h 1689"/>
                  <a:gd name="T12" fmla="*/ 0 w 361"/>
                  <a:gd name="T13" fmla="*/ 1689 h 1689"/>
                </a:gdLst>
                <a:ahLst/>
                <a:cxnLst>
                  <a:cxn ang="0">
                    <a:pos x="T0" y="T1"/>
                  </a:cxn>
                  <a:cxn ang="0">
                    <a:pos x="T2" y="T3"/>
                  </a:cxn>
                  <a:cxn ang="0">
                    <a:pos x="T4" y="T5"/>
                  </a:cxn>
                  <a:cxn ang="0">
                    <a:pos x="T6" y="T7"/>
                  </a:cxn>
                  <a:cxn ang="0">
                    <a:pos x="T8" y="T9"/>
                  </a:cxn>
                  <a:cxn ang="0">
                    <a:pos x="T10" y="T11"/>
                  </a:cxn>
                  <a:cxn ang="0">
                    <a:pos x="T12" y="T13"/>
                  </a:cxn>
                </a:cxnLst>
                <a:rect l="0" t="0" r="r" b="b"/>
                <a:pathLst>
                  <a:path w="361" h="1689">
                    <a:moveTo>
                      <a:pt x="0" y="1689"/>
                    </a:moveTo>
                    <a:lnTo>
                      <a:pt x="0" y="0"/>
                    </a:lnTo>
                    <a:lnTo>
                      <a:pt x="57" y="0"/>
                    </a:lnTo>
                    <a:lnTo>
                      <a:pt x="57" y="1632"/>
                    </a:lnTo>
                    <a:lnTo>
                      <a:pt x="361" y="1632"/>
                    </a:lnTo>
                    <a:lnTo>
                      <a:pt x="361" y="1689"/>
                    </a:lnTo>
                    <a:lnTo>
                      <a:pt x="0" y="168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4" name="Freeform 73">
                <a:extLst>
                  <a:ext uri="{FF2B5EF4-FFF2-40B4-BE49-F238E27FC236}">
                    <a16:creationId xmlns:a16="http://schemas.microsoft.com/office/drawing/2014/main" id="{B473B3F3-47F1-4AB3-8017-BCBA74E03F81}"/>
                  </a:ext>
                </a:extLst>
              </p:cNvPr>
              <p:cNvSpPr>
                <a:spLocks/>
              </p:cNvSpPr>
              <p:nvPr userDrawn="1"/>
            </p:nvSpPr>
            <p:spPr bwMode="auto">
              <a:xfrm>
                <a:off x="0" y="3829050"/>
                <a:ext cx="3297238" cy="1273175"/>
              </a:xfrm>
              <a:custGeom>
                <a:avLst/>
                <a:gdLst>
                  <a:gd name="T0" fmla="*/ 1387 w 1996"/>
                  <a:gd name="T1" fmla="*/ 802 h 802"/>
                  <a:gd name="T2" fmla="*/ 0 w 1996"/>
                  <a:gd name="T3" fmla="*/ 802 h 802"/>
                  <a:gd name="T4" fmla="*/ 0 w 1996"/>
                  <a:gd name="T5" fmla="*/ 744 h 802"/>
                  <a:gd name="T6" fmla="*/ 1330 w 1996"/>
                  <a:gd name="T7" fmla="*/ 744 h 802"/>
                  <a:gd name="T8" fmla="*/ 1330 w 1996"/>
                  <a:gd name="T9" fmla="*/ 0 h 802"/>
                  <a:gd name="T10" fmla="*/ 1996 w 1996"/>
                  <a:gd name="T11" fmla="*/ 0 h 802"/>
                  <a:gd name="T12" fmla="*/ 1996 w 1996"/>
                  <a:gd name="T13" fmla="*/ 57 h 802"/>
                  <a:gd name="T14" fmla="*/ 1387 w 1996"/>
                  <a:gd name="T15" fmla="*/ 57 h 802"/>
                  <a:gd name="T16" fmla="*/ 1387 w 1996"/>
                  <a:gd name="T17"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802">
                    <a:moveTo>
                      <a:pt x="1387" y="802"/>
                    </a:moveTo>
                    <a:lnTo>
                      <a:pt x="0" y="802"/>
                    </a:lnTo>
                    <a:lnTo>
                      <a:pt x="0" y="744"/>
                    </a:lnTo>
                    <a:lnTo>
                      <a:pt x="1330" y="744"/>
                    </a:lnTo>
                    <a:lnTo>
                      <a:pt x="1330" y="0"/>
                    </a:lnTo>
                    <a:lnTo>
                      <a:pt x="1996" y="0"/>
                    </a:lnTo>
                    <a:lnTo>
                      <a:pt x="1996" y="57"/>
                    </a:lnTo>
                    <a:lnTo>
                      <a:pt x="1387" y="57"/>
                    </a:lnTo>
                    <a:lnTo>
                      <a:pt x="1387" y="80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5" name="Freeform 74">
                <a:extLst>
                  <a:ext uri="{FF2B5EF4-FFF2-40B4-BE49-F238E27FC236}">
                    <a16:creationId xmlns:a16="http://schemas.microsoft.com/office/drawing/2014/main" id="{7CE66EF3-289C-4950-9DB0-9219D54E8205}"/>
                  </a:ext>
                </a:extLst>
              </p:cNvPr>
              <p:cNvSpPr>
                <a:spLocks/>
              </p:cNvSpPr>
              <p:nvPr userDrawn="1"/>
            </p:nvSpPr>
            <p:spPr bwMode="auto">
              <a:xfrm>
                <a:off x="457200" y="3905250"/>
                <a:ext cx="417513" cy="309563"/>
              </a:xfrm>
              <a:custGeom>
                <a:avLst/>
                <a:gdLst>
                  <a:gd name="T0" fmla="*/ 234 w 263"/>
                  <a:gd name="T1" fmla="*/ 195 h 195"/>
                  <a:gd name="T2" fmla="*/ 0 w 263"/>
                  <a:gd name="T3" fmla="*/ 47 h 195"/>
                  <a:gd name="T4" fmla="*/ 29 w 263"/>
                  <a:gd name="T5" fmla="*/ 0 h 195"/>
                  <a:gd name="T6" fmla="*/ 263 w 263"/>
                  <a:gd name="T7" fmla="*/ 145 h 195"/>
                  <a:gd name="T8" fmla="*/ 234 w 263"/>
                  <a:gd name="T9" fmla="*/ 195 h 195"/>
                </a:gdLst>
                <a:ahLst/>
                <a:cxnLst>
                  <a:cxn ang="0">
                    <a:pos x="T0" y="T1"/>
                  </a:cxn>
                  <a:cxn ang="0">
                    <a:pos x="T2" y="T3"/>
                  </a:cxn>
                  <a:cxn ang="0">
                    <a:pos x="T4" y="T5"/>
                  </a:cxn>
                  <a:cxn ang="0">
                    <a:pos x="T6" y="T7"/>
                  </a:cxn>
                  <a:cxn ang="0">
                    <a:pos x="T8" y="T9"/>
                  </a:cxn>
                </a:cxnLst>
                <a:rect l="0" t="0" r="r" b="b"/>
                <a:pathLst>
                  <a:path w="263" h="195">
                    <a:moveTo>
                      <a:pt x="234" y="195"/>
                    </a:moveTo>
                    <a:lnTo>
                      <a:pt x="0" y="47"/>
                    </a:lnTo>
                    <a:lnTo>
                      <a:pt x="29" y="0"/>
                    </a:lnTo>
                    <a:lnTo>
                      <a:pt x="263" y="145"/>
                    </a:lnTo>
                    <a:lnTo>
                      <a:pt x="234" y="19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6" name="Freeform 75">
                <a:extLst>
                  <a:ext uri="{FF2B5EF4-FFF2-40B4-BE49-F238E27FC236}">
                    <a16:creationId xmlns:a16="http://schemas.microsoft.com/office/drawing/2014/main" id="{317682EF-F710-44C2-BF31-73747B56BA7A}"/>
                  </a:ext>
                </a:extLst>
              </p:cNvPr>
              <p:cNvSpPr>
                <a:spLocks/>
              </p:cNvSpPr>
              <p:nvPr userDrawn="1"/>
            </p:nvSpPr>
            <p:spPr bwMode="auto">
              <a:xfrm>
                <a:off x="1227138" y="2692400"/>
                <a:ext cx="2070100" cy="803275"/>
              </a:xfrm>
              <a:custGeom>
                <a:avLst/>
                <a:gdLst>
                  <a:gd name="T0" fmla="*/ 1304 w 1304"/>
                  <a:gd name="T1" fmla="*/ 506 h 506"/>
                  <a:gd name="T2" fmla="*/ 275 w 1304"/>
                  <a:gd name="T3" fmla="*/ 506 h 506"/>
                  <a:gd name="T4" fmla="*/ 0 w 1304"/>
                  <a:gd name="T5" fmla="*/ 353 h 506"/>
                  <a:gd name="T6" fmla="*/ 0 w 1304"/>
                  <a:gd name="T7" fmla="*/ 0 h 506"/>
                  <a:gd name="T8" fmla="*/ 58 w 1304"/>
                  <a:gd name="T9" fmla="*/ 0 h 506"/>
                  <a:gd name="T10" fmla="*/ 58 w 1304"/>
                  <a:gd name="T11" fmla="*/ 320 h 506"/>
                  <a:gd name="T12" fmla="*/ 289 w 1304"/>
                  <a:gd name="T13" fmla="*/ 449 h 506"/>
                  <a:gd name="T14" fmla="*/ 1304 w 1304"/>
                  <a:gd name="T15" fmla="*/ 449 h 506"/>
                  <a:gd name="T16" fmla="*/ 1304 w 1304"/>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506">
                    <a:moveTo>
                      <a:pt x="1304" y="506"/>
                    </a:moveTo>
                    <a:lnTo>
                      <a:pt x="275" y="506"/>
                    </a:lnTo>
                    <a:lnTo>
                      <a:pt x="0" y="353"/>
                    </a:lnTo>
                    <a:lnTo>
                      <a:pt x="0" y="0"/>
                    </a:lnTo>
                    <a:lnTo>
                      <a:pt x="58" y="0"/>
                    </a:lnTo>
                    <a:lnTo>
                      <a:pt x="58" y="320"/>
                    </a:lnTo>
                    <a:lnTo>
                      <a:pt x="289" y="449"/>
                    </a:lnTo>
                    <a:lnTo>
                      <a:pt x="1304" y="449"/>
                    </a:lnTo>
                    <a:lnTo>
                      <a:pt x="1304"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7" name="Rectangle 76">
                <a:extLst>
                  <a:ext uri="{FF2B5EF4-FFF2-40B4-BE49-F238E27FC236}">
                    <a16:creationId xmlns:a16="http://schemas.microsoft.com/office/drawing/2014/main" id="{84A00AF0-E731-446B-8322-61A5AE0FF6AE}"/>
                  </a:ext>
                </a:extLst>
              </p:cNvPr>
              <p:cNvSpPr>
                <a:spLocks noChangeArrowheads="1"/>
              </p:cNvSpPr>
              <p:nvPr userDrawn="1"/>
            </p:nvSpPr>
            <p:spPr bwMode="auto">
              <a:xfrm>
                <a:off x="4338638" y="781050"/>
                <a:ext cx="90488" cy="8286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8" name="Rectangle 77">
                <a:extLst>
                  <a:ext uri="{FF2B5EF4-FFF2-40B4-BE49-F238E27FC236}">
                    <a16:creationId xmlns:a16="http://schemas.microsoft.com/office/drawing/2014/main" id="{52EC7BA4-1633-4F98-A2A3-AE097EAE157E}"/>
                  </a:ext>
                </a:extLst>
              </p:cNvPr>
              <p:cNvSpPr>
                <a:spLocks noChangeArrowheads="1"/>
              </p:cNvSpPr>
              <p:nvPr userDrawn="1"/>
            </p:nvSpPr>
            <p:spPr bwMode="auto">
              <a:xfrm>
                <a:off x="4762500" y="0"/>
                <a:ext cx="90488" cy="16097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79" name="Rectangle 78">
                <a:extLst>
                  <a:ext uri="{FF2B5EF4-FFF2-40B4-BE49-F238E27FC236}">
                    <a16:creationId xmlns:a16="http://schemas.microsoft.com/office/drawing/2014/main" id="{F61A0D3A-8CB9-42A7-89E3-BCE78260260E}"/>
                  </a:ext>
                </a:extLst>
              </p:cNvPr>
              <p:cNvSpPr>
                <a:spLocks noChangeArrowheads="1"/>
              </p:cNvSpPr>
              <p:nvPr userDrawn="1"/>
            </p:nvSpPr>
            <p:spPr bwMode="auto">
              <a:xfrm>
                <a:off x="5187950" y="1"/>
                <a:ext cx="90488" cy="160972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0" name="Freeform 79">
                <a:extLst>
                  <a:ext uri="{FF2B5EF4-FFF2-40B4-BE49-F238E27FC236}">
                    <a16:creationId xmlns:a16="http://schemas.microsoft.com/office/drawing/2014/main" id="{19411E09-7A62-4C1A-AD96-6A81A55090B8}"/>
                  </a:ext>
                </a:extLst>
              </p:cNvPr>
              <p:cNvSpPr>
                <a:spLocks/>
              </p:cNvSpPr>
              <p:nvPr userDrawn="1"/>
            </p:nvSpPr>
            <p:spPr bwMode="auto">
              <a:xfrm>
                <a:off x="6461125" y="0"/>
                <a:ext cx="284163" cy="1609725"/>
              </a:xfrm>
              <a:custGeom>
                <a:avLst/>
                <a:gdLst>
                  <a:gd name="T0" fmla="*/ 57 w 179"/>
                  <a:gd name="T1" fmla="*/ 1035 h 1035"/>
                  <a:gd name="T2" fmla="*/ 0 w 179"/>
                  <a:gd name="T3" fmla="*/ 1035 h 1035"/>
                  <a:gd name="T4" fmla="*/ 0 w 179"/>
                  <a:gd name="T5" fmla="*/ 725 h 1035"/>
                  <a:gd name="T6" fmla="*/ 121 w 179"/>
                  <a:gd name="T7" fmla="*/ 506 h 1035"/>
                  <a:gd name="T8" fmla="*/ 121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1" y="506"/>
                    </a:lnTo>
                    <a:lnTo>
                      <a:pt x="121"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1" name="Freeform 80">
                <a:extLst>
                  <a:ext uri="{FF2B5EF4-FFF2-40B4-BE49-F238E27FC236}">
                    <a16:creationId xmlns:a16="http://schemas.microsoft.com/office/drawing/2014/main" id="{F1BC7555-0A88-4B84-AB35-D78FAFC66220}"/>
                  </a:ext>
                </a:extLst>
              </p:cNvPr>
              <p:cNvSpPr>
                <a:spLocks/>
              </p:cNvSpPr>
              <p:nvPr userDrawn="1"/>
            </p:nvSpPr>
            <p:spPr bwMode="auto">
              <a:xfrm>
                <a:off x="5842000"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8 w 179"/>
                  <a:gd name="T11" fmla="*/ 0 h 1035"/>
                  <a:gd name="T12" fmla="*/ 58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8" y="0"/>
                    </a:lnTo>
                    <a:lnTo>
                      <a:pt x="58"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2" name="Freeform 81">
                <a:extLst>
                  <a:ext uri="{FF2B5EF4-FFF2-40B4-BE49-F238E27FC236}">
                    <a16:creationId xmlns:a16="http://schemas.microsoft.com/office/drawing/2014/main" id="{DBA56DF2-9C0C-48DA-A2C8-C1973B265D36}"/>
                  </a:ext>
                </a:extLst>
              </p:cNvPr>
              <p:cNvSpPr>
                <a:spLocks/>
              </p:cNvSpPr>
              <p:nvPr userDrawn="1"/>
            </p:nvSpPr>
            <p:spPr bwMode="auto">
              <a:xfrm>
                <a:off x="5418138"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7 w 179"/>
                  <a:gd name="T11" fmla="*/ 0 h 1035"/>
                  <a:gd name="T12" fmla="*/ 57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7" y="0"/>
                    </a:lnTo>
                    <a:lnTo>
                      <a:pt x="57"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3" name="Freeform 82">
                <a:extLst>
                  <a:ext uri="{FF2B5EF4-FFF2-40B4-BE49-F238E27FC236}">
                    <a16:creationId xmlns:a16="http://schemas.microsoft.com/office/drawing/2014/main" id="{61897DC2-F356-407A-8F30-C047E7DA8621}"/>
                  </a:ext>
                </a:extLst>
              </p:cNvPr>
              <p:cNvSpPr>
                <a:spLocks/>
              </p:cNvSpPr>
              <p:nvPr userDrawn="1"/>
            </p:nvSpPr>
            <p:spPr bwMode="auto">
              <a:xfrm>
                <a:off x="6884988"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4" name="Freeform 83">
                <a:extLst>
                  <a:ext uri="{FF2B5EF4-FFF2-40B4-BE49-F238E27FC236}">
                    <a16:creationId xmlns:a16="http://schemas.microsoft.com/office/drawing/2014/main" id="{5FDBBE59-ED6B-409D-B74A-71A9BB19DE79}"/>
                  </a:ext>
                </a:extLst>
              </p:cNvPr>
              <p:cNvSpPr>
                <a:spLocks/>
              </p:cNvSpPr>
              <p:nvPr userDrawn="1"/>
            </p:nvSpPr>
            <p:spPr bwMode="auto">
              <a:xfrm>
                <a:off x="7308850"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5" name="Freeform 84">
                <a:extLst>
                  <a:ext uri="{FF2B5EF4-FFF2-40B4-BE49-F238E27FC236}">
                    <a16:creationId xmlns:a16="http://schemas.microsoft.com/office/drawing/2014/main" id="{0EE0B35A-A3D0-4C9B-B565-8CD90AE9A2E5}"/>
                  </a:ext>
                </a:extLst>
              </p:cNvPr>
              <p:cNvSpPr>
                <a:spLocks/>
              </p:cNvSpPr>
              <p:nvPr userDrawn="1"/>
            </p:nvSpPr>
            <p:spPr bwMode="auto">
              <a:xfrm>
                <a:off x="7732713" y="76200"/>
                <a:ext cx="2854325" cy="1544638"/>
              </a:xfrm>
              <a:custGeom>
                <a:avLst/>
                <a:gdLst>
                  <a:gd name="T0" fmla="*/ 55 w 1798"/>
                  <a:gd name="T1" fmla="*/ 973 h 973"/>
                  <a:gd name="T2" fmla="*/ 0 w 1798"/>
                  <a:gd name="T3" fmla="*/ 959 h 973"/>
                  <a:gd name="T4" fmla="*/ 134 w 1798"/>
                  <a:gd name="T5" fmla="*/ 415 h 973"/>
                  <a:gd name="T6" fmla="*/ 1132 w 1798"/>
                  <a:gd name="T7" fmla="*/ 415 h 973"/>
                  <a:gd name="T8" fmla="*/ 1767 w 1798"/>
                  <a:gd name="T9" fmla="*/ 0 h 973"/>
                  <a:gd name="T10" fmla="*/ 1798 w 1798"/>
                  <a:gd name="T11" fmla="*/ 48 h 973"/>
                  <a:gd name="T12" fmla="*/ 1149 w 1798"/>
                  <a:gd name="T13" fmla="*/ 473 h 973"/>
                  <a:gd name="T14" fmla="*/ 177 w 1798"/>
                  <a:gd name="T15" fmla="*/ 473 h 973"/>
                  <a:gd name="T16" fmla="*/ 55 w 1798"/>
                  <a:gd name="T17" fmla="*/ 973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8" h="973">
                    <a:moveTo>
                      <a:pt x="55" y="973"/>
                    </a:moveTo>
                    <a:lnTo>
                      <a:pt x="0" y="959"/>
                    </a:lnTo>
                    <a:lnTo>
                      <a:pt x="134" y="415"/>
                    </a:lnTo>
                    <a:lnTo>
                      <a:pt x="1132" y="415"/>
                    </a:lnTo>
                    <a:lnTo>
                      <a:pt x="1767" y="0"/>
                    </a:lnTo>
                    <a:lnTo>
                      <a:pt x="1798" y="48"/>
                    </a:lnTo>
                    <a:lnTo>
                      <a:pt x="1149" y="473"/>
                    </a:lnTo>
                    <a:lnTo>
                      <a:pt x="177" y="473"/>
                    </a:lnTo>
                    <a:lnTo>
                      <a:pt x="55" y="97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6" name="Freeform 85">
                <a:extLst>
                  <a:ext uri="{FF2B5EF4-FFF2-40B4-BE49-F238E27FC236}">
                    <a16:creationId xmlns:a16="http://schemas.microsoft.com/office/drawing/2014/main" id="{E8A56942-BBA2-4937-B475-87644034E554}"/>
                  </a:ext>
                </a:extLst>
              </p:cNvPr>
              <p:cNvSpPr>
                <a:spLocks/>
              </p:cNvSpPr>
              <p:nvPr userDrawn="1"/>
            </p:nvSpPr>
            <p:spPr bwMode="auto">
              <a:xfrm>
                <a:off x="1281113" y="280988"/>
                <a:ext cx="704850" cy="1768475"/>
              </a:xfrm>
              <a:custGeom>
                <a:avLst/>
                <a:gdLst>
                  <a:gd name="T0" fmla="*/ 174 w 444"/>
                  <a:gd name="T1" fmla="*/ 1114 h 1114"/>
                  <a:gd name="T2" fmla="*/ 0 w 444"/>
                  <a:gd name="T3" fmla="*/ 895 h 1114"/>
                  <a:gd name="T4" fmla="*/ 0 w 444"/>
                  <a:gd name="T5" fmla="*/ 432 h 1114"/>
                  <a:gd name="T6" fmla="*/ 401 w 444"/>
                  <a:gd name="T7" fmla="*/ 0 h 1114"/>
                  <a:gd name="T8" fmla="*/ 444 w 444"/>
                  <a:gd name="T9" fmla="*/ 38 h 1114"/>
                  <a:gd name="T10" fmla="*/ 57 w 444"/>
                  <a:gd name="T11" fmla="*/ 456 h 1114"/>
                  <a:gd name="T12" fmla="*/ 57 w 444"/>
                  <a:gd name="T13" fmla="*/ 875 h 1114"/>
                  <a:gd name="T14" fmla="*/ 219 w 444"/>
                  <a:gd name="T15" fmla="*/ 1078 h 1114"/>
                  <a:gd name="T16" fmla="*/ 174 w 444"/>
                  <a:gd name="T17" fmla="*/ 111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114">
                    <a:moveTo>
                      <a:pt x="174" y="1114"/>
                    </a:moveTo>
                    <a:lnTo>
                      <a:pt x="0" y="895"/>
                    </a:lnTo>
                    <a:lnTo>
                      <a:pt x="0" y="432"/>
                    </a:lnTo>
                    <a:lnTo>
                      <a:pt x="401" y="0"/>
                    </a:lnTo>
                    <a:lnTo>
                      <a:pt x="444" y="38"/>
                    </a:lnTo>
                    <a:lnTo>
                      <a:pt x="57" y="456"/>
                    </a:lnTo>
                    <a:lnTo>
                      <a:pt x="57" y="875"/>
                    </a:lnTo>
                    <a:lnTo>
                      <a:pt x="219" y="1078"/>
                    </a:lnTo>
                    <a:lnTo>
                      <a:pt x="174" y="111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7" name="Freeform 86">
                <a:extLst>
                  <a:ext uri="{FF2B5EF4-FFF2-40B4-BE49-F238E27FC236}">
                    <a16:creationId xmlns:a16="http://schemas.microsoft.com/office/drawing/2014/main" id="{F0513F09-28E8-4A3F-BECB-5757BE2D8065}"/>
                  </a:ext>
                </a:extLst>
              </p:cNvPr>
              <p:cNvSpPr>
                <a:spLocks noEditPoints="1"/>
              </p:cNvSpPr>
              <p:nvPr userDrawn="1"/>
            </p:nvSpPr>
            <p:spPr bwMode="auto">
              <a:xfrm>
                <a:off x="2109788"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8" name="Freeform 87">
                <a:extLst>
                  <a:ext uri="{FF2B5EF4-FFF2-40B4-BE49-F238E27FC236}">
                    <a16:creationId xmlns:a16="http://schemas.microsoft.com/office/drawing/2014/main" id="{A6A31E92-08B8-420C-9187-E022BA8D1FFF}"/>
                  </a:ext>
                </a:extLst>
              </p:cNvPr>
              <p:cNvSpPr>
                <a:spLocks/>
              </p:cNvSpPr>
              <p:nvPr userDrawn="1"/>
            </p:nvSpPr>
            <p:spPr bwMode="auto">
              <a:xfrm>
                <a:off x="1906588" y="114300"/>
                <a:ext cx="347663" cy="1935163"/>
              </a:xfrm>
              <a:custGeom>
                <a:avLst/>
                <a:gdLst>
                  <a:gd name="T0" fmla="*/ 174 w 219"/>
                  <a:gd name="T1" fmla="*/ 1219 h 1219"/>
                  <a:gd name="T2" fmla="*/ 0 w 219"/>
                  <a:gd name="T3" fmla="*/ 1000 h 1219"/>
                  <a:gd name="T4" fmla="*/ 0 w 219"/>
                  <a:gd name="T5" fmla="*/ 0 h 1219"/>
                  <a:gd name="T6" fmla="*/ 57 w 219"/>
                  <a:gd name="T7" fmla="*/ 0 h 1219"/>
                  <a:gd name="T8" fmla="*/ 57 w 219"/>
                  <a:gd name="T9" fmla="*/ 980 h 1219"/>
                  <a:gd name="T10" fmla="*/ 219 w 219"/>
                  <a:gd name="T11" fmla="*/ 1183 h 1219"/>
                  <a:gd name="T12" fmla="*/ 174 w 219"/>
                  <a:gd name="T13" fmla="*/ 1219 h 1219"/>
                </a:gdLst>
                <a:ahLst/>
                <a:cxnLst>
                  <a:cxn ang="0">
                    <a:pos x="T0" y="T1"/>
                  </a:cxn>
                  <a:cxn ang="0">
                    <a:pos x="T2" y="T3"/>
                  </a:cxn>
                  <a:cxn ang="0">
                    <a:pos x="T4" y="T5"/>
                  </a:cxn>
                  <a:cxn ang="0">
                    <a:pos x="T6" y="T7"/>
                  </a:cxn>
                  <a:cxn ang="0">
                    <a:pos x="T8" y="T9"/>
                  </a:cxn>
                  <a:cxn ang="0">
                    <a:pos x="T10" y="T11"/>
                  </a:cxn>
                  <a:cxn ang="0">
                    <a:pos x="T12" y="T13"/>
                  </a:cxn>
                </a:cxnLst>
                <a:rect l="0" t="0" r="r" b="b"/>
                <a:pathLst>
                  <a:path w="219" h="1219">
                    <a:moveTo>
                      <a:pt x="174" y="1219"/>
                    </a:moveTo>
                    <a:lnTo>
                      <a:pt x="0" y="1000"/>
                    </a:lnTo>
                    <a:lnTo>
                      <a:pt x="0" y="0"/>
                    </a:lnTo>
                    <a:lnTo>
                      <a:pt x="57" y="0"/>
                    </a:lnTo>
                    <a:lnTo>
                      <a:pt x="57" y="980"/>
                    </a:lnTo>
                    <a:lnTo>
                      <a:pt x="219" y="1183"/>
                    </a:lnTo>
                    <a:lnTo>
                      <a:pt x="174" y="121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89" name="Rectangle 88">
                <a:extLst>
                  <a:ext uri="{FF2B5EF4-FFF2-40B4-BE49-F238E27FC236}">
                    <a16:creationId xmlns:a16="http://schemas.microsoft.com/office/drawing/2014/main" id="{CF2EC49A-C36C-41E7-B26C-315C78D77761}"/>
                  </a:ext>
                </a:extLst>
              </p:cNvPr>
              <p:cNvSpPr>
                <a:spLocks noChangeArrowheads="1"/>
              </p:cNvSpPr>
              <p:nvPr userDrawn="1"/>
            </p:nvSpPr>
            <p:spPr bwMode="auto">
              <a:xfrm>
                <a:off x="609600" y="6130925"/>
                <a:ext cx="92075" cy="727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90" name="Freeform 89">
                <a:extLst>
                  <a:ext uri="{FF2B5EF4-FFF2-40B4-BE49-F238E27FC236}">
                    <a16:creationId xmlns:a16="http://schemas.microsoft.com/office/drawing/2014/main" id="{85F30256-9B8F-4F7A-832E-90CF2AF7E3C4}"/>
                  </a:ext>
                </a:extLst>
              </p:cNvPr>
              <p:cNvSpPr>
                <a:spLocks/>
              </p:cNvSpPr>
              <p:nvPr userDrawn="1"/>
            </p:nvSpPr>
            <p:spPr bwMode="auto">
              <a:xfrm>
                <a:off x="1106488" y="6354763"/>
                <a:ext cx="1693863" cy="503237"/>
              </a:xfrm>
              <a:custGeom>
                <a:avLst/>
                <a:gdLst>
                  <a:gd name="T0" fmla="*/ 1067 w 1067"/>
                  <a:gd name="T1" fmla="*/ 250 h 250"/>
                  <a:gd name="T2" fmla="*/ 1010 w 1067"/>
                  <a:gd name="T3" fmla="*/ 250 h 250"/>
                  <a:gd name="T4" fmla="*/ 1010 w 1067"/>
                  <a:gd name="T5" fmla="*/ 57 h 250"/>
                  <a:gd name="T6" fmla="*/ 57 w 1067"/>
                  <a:gd name="T7" fmla="*/ 57 h 250"/>
                  <a:gd name="T8" fmla="*/ 57 w 1067"/>
                  <a:gd name="T9" fmla="*/ 250 h 250"/>
                  <a:gd name="T10" fmla="*/ 0 w 1067"/>
                  <a:gd name="T11" fmla="*/ 250 h 250"/>
                  <a:gd name="T12" fmla="*/ 0 w 1067"/>
                  <a:gd name="T13" fmla="*/ 0 h 250"/>
                  <a:gd name="T14" fmla="*/ 1067 w 1067"/>
                  <a:gd name="T15" fmla="*/ 0 h 250"/>
                  <a:gd name="T16" fmla="*/ 1067 w 1067"/>
                  <a:gd name="T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50">
                    <a:moveTo>
                      <a:pt x="1067" y="250"/>
                    </a:moveTo>
                    <a:lnTo>
                      <a:pt x="1010" y="250"/>
                    </a:lnTo>
                    <a:lnTo>
                      <a:pt x="1010" y="57"/>
                    </a:lnTo>
                    <a:lnTo>
                      <a:pt x="57" y="57"/>
                    </a:lnTo>
                    <a:lnTo>
                      <a:pt x="57" y="250"/>
                    </a:lnTo>
                    <a:lnTo>
                      <a:pt x="0" y="250"/>
                    </a:lnTo>
                    <a:lnTo>
                      <a:pt x="0" y="0"/>
                    </a:lnTo>
                    <a:lnTo>
                      <a:pt x="1067" y="0"/>
                    </a:lnTo>
                    <a:lnTo>
                      <a:pt x="1067" y="250"/>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91" name="Freeform 90">
                <a:extLst>
                  <a:ext uri="{FF2B5EF4-FFF2-40B4-BE49-F238E27FC236}">
                    <a16:creationId xmlns:a16="http://schemas.microsoft.com/office/drawing/2014/main" id="{56238CC1-186F-4F1B-9AEB-EDE4654E00FB}"/>
                  </a:ext>
                </a:extLst>
              </p:cNvPr>
              <p:cNvSpPr>
                <a:spLocks/>
              </p:cNvSpPr>
              <p:nvPr userDrawn="1"/>
            </p:nvSpPr>
            <p:spPr bwMode="auto">
              <a:xfrm>
                <a:off x="8961438" y="1193800"/>
                <a:ext cx="1401763" cy="1454150"/>
              </a:xfrm>
              <a:custGeom>
                <a:avLst/>
                <a:gdLst>
                  <a:gd name="T0" fmla="*/ 258 w 883"/>
                  <a:gd name="T1" fmla="*/ 916 h 916"/>
                  <a:gd name="T2" fmla="*/ 0 w 883"/>
                  <a:gd name="T3" fmla="*/ 916 h 916"/>
                  <a:gd name="T4" fmla="*/ 0 w 883"/>
                  <a:gd name="T5" fmla="*/ 859 h 916"/>
                  <a:gd name="T6" fmla="*/ 200 w 883"/>
                  <a:gd name="T7" fmla="*/ 859 h 916"/>
                  <a:gd name="T8" fmla="*/ 200 w 883"/>
                  <a:gd name="T9" fmla="*/ 0 h 916"/>
                  <a:gd name="T10" fmla="*/ 883 w 883"/>
                  <a:gd name="T11" fmla="*/ 0 h 916"/>
                  <a:gd name="T12" fmla="*/ 883 w 883"/>
                  <a:gd name="T13" fmla="*/ 222 h 916"/>
                  <a:gd name="T14" fmla="*/ 826 w 883"/>
                  <a:gd name="T15" fmla="*/ 222 h 916"/>
                  <a:gd name="T16" fmla="*/ 826 w 883"/>
                  <a:gd name="T17" fmla="*/ 57 h 916"/>
                  <a:gd name="T18" fmla="*/ 258 w 883"/>
                  <a:gd name="T19" fmla="*/ 57 h 916"/>
                  <a:gd name="T20" fmla="*/ 258 w 883"/>
                  <a:gd name="T21"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916">
                    <a:moveTo>
                      <a:pt x="258" y="916"/>
                    </a:moveTo>
                    <a:lnTo>
                      <a:pt x="0" y="916"/>
                    </a:lnTo>
                    <a:lnTo>
                      <a:pt x="0" y="859"/>
                    </a:lnTo>
                    <a:lnTo>
                      <a:pt x="200" y="859"/>
                    </a:lnTo>
                    <a:lnTo>
                      <a:pt x="200" y="0"/>
                    </a:lnTo>
                    <a:lnTo>
                      <a:pt x="883" y="0"/>
                    </a:lnTo>
                    <a:lnTo>
                      <a:pt x="883" y="222"/>
                    </a:lnTo>
                    <a:lnTo>
                      <a:pt x="826" y="222"/>
                    </a:lnTo>
                    <a:lnTo>
                      <a:pt x="826" y="57"/>
                    </a:lnTo>
                    <a:lnTo>
                      <a:pt x="258" y="57"/>
                    </a:lnTo>
                    <a:lnTo>
                      <a:pt x="258" y="91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92" name="Freeform 91">
                <a:extLst>
                  <a:ext uri="{FF2B5EF4-FFF2-40B4-BE49-F238E27FC236}">
                    <a16:creationId xmlns:a16="http://schemas.microsoft.com/office/drawing/2014/main" id="{B55ACEAB-87BD-4173-BFFE-3149F1A900C0}"/>
                  </a:ext>
                </a:extLst>
              </p:cNvPr>
              <p:cNvSpPr>
                <a:spLocks/>
              </p:cNvSpPr>
              <p:nvPr userDrawn="1"/>
            </p:nvSpPr>
            <p:spPr bwMode="auto">
              <a:xfrm>
                <a:off x="8961438" y="2344738"/>
                <a:ext cx="1284288" cy="727075"/>
              </a:xfrm>
              <a:custGeom>
                <a:avLst/>
                <a:gdLst>
                  <a:gd name="T0" fmla="*/ 406 w 809"/>
                  <a:gd name="T1" fmla="*/ 458 h 458"/>
                  <a:gd name="T2" fmla="*/ 0 w 809"/>
                  <a:gd name="T3" fmla="*/ 458 h 458"/>
                  <a:gd name="T4" fmla="*/ 0 w 809"/>
                  <a:gd name="T5" fmla="*/ 401 h 458"/>
                  <a:gd name="T6" fmla="*/ 348 w 809"/>
                  <a:gd name="T7" fmla="*/ 401 h 458"/>
                  <a:gd name="T8" fmla="*/ 348 w 809"/>
                  <a:gd name="T9" fmla="*/ 0 h 458"/>
                  <a:gd name="T10" fmla="*/ 577 w 809"/>
                  <a:gd name="T11" fmla="*/ 0 h 458"/>
                  <a:gd name="T12" fmla="*/ 809 w 809"/>
                  <a:gd name="T13" fmla="*/ 184 h 458"/>
                  <a:gd name="T14" fmla="*/ 773 w 809"/>
                  <a:gd name="T15" fmla="*/ 229 h 458"/>
                  <a:gd name="T16" fmla="*/ 556 w 809"/>
                  <a:gd name="T17" fmla="*/ 57 h 458"/>
                  <a:gd name="T18" fmla="*/ 406 w 809"/>
                  <a:gd name="T19" fmla="*/ 57 h 458"/>
                  <a:gd name="T20" fmla="*/ 406 w 809"/>
                  <a:gd name="T2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458">
                    <a:moveTo>
                      <a:pt x="406" y="458"/>
                    </a:moveTo>
                    <a:lnTo>
                      <a:pt x="0" y="458"/>
                    </a:lnTo>
                    <a:lnTo>
                      <a:pt x="0" y="401"/>
                    </a:lnTo>
                    <a:lnTo>
                      <a:pt x="348" y="401"/>
                    </a:lnTo>
                    <a:lnTo>
                      <a:pt x="348" y="0"/>
                    </a:lnTo>
                    <a:lnTo>
                      <a:pt x="577" y="0"/>
                    </a:lnTo>
                    <a:lnTo>
                      <a:pt x="809" y="184"/>
                    </a:lnTo>
                    <a:lnTo>
                      <a:pt x="773" y="229"/>
                    </a:lnTo>
                    <a:lnTo>
                      <a:pt x="556" y="57"/>
                    </a:lnTo>
                    <a:lnTo>
                      <a:pt x="406" y="57"/>
                    </a:lnTo>
                    <a:lnTo>
                      <a:pt x="406" y="458"/>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93" name="Freeform 92">
                <a:extLst>
                  <a:ext uri="{FF2B5EF4-FFF2-40B4-BE49-F238E27FC236}">
                    <a16:creationId xmlns:a16="http://schemas.microsoft.com/office/drawing/2014/main" id="{ED91C094-261C-422A-A2E9-F20835E9D782}"/>
                  </a:ext>
                </a:extLst>
              </p:cNvPr>
              <p:cNvSpPr>
                <a:spLocks/>
              </p:cNvSpPr>
              <p:nvPr userDrawn="1"/>
            </p:nvSpPr>
            <p:spPr bwMode="auto">
              <a:xfrm>
                <a:off x="8961438" y="3405188"/>
                <a:ext cx="631825" cy="514350"/>
              </a:xfrm>
              <a:custGeom>
                <a:avLst/>
                <a:gdLst>
                  <a:gd name="T0" fmla="*/ 398 w 398"/>
                  <a:gd name="T1" fmla="*/ 324 h 324"/>
                  <a:gd name="T2" fmla="*/ 0 w 398"/>
                  <a:gd name="T3" fmla="*/ 324 h 324"/>
                  <a:gd name="T4" fmla="*/ 0 w 398"/>
                  <a:gd name="T5" fmla="*/ 267 h 324"/>
                  <a:gd name="T6" fmla="*/ 341 w 398"/>
                  <a:gd name="T7" fmla="*/ 267 h 324"/>
                  <a:gd name="T8" fmla="*/ 341 w 398"/>
                  <a:gd name="T9" fmla="*/ 57 h 324"/>
                  <a:gd name="T10" fmla="*/ 0 w 398"/>
                  <a:gd name="T11" fmla="*/ 57 h 324"/>
                  <a:gd name="T12" fmla="*/ 0 w 398"/>
                  <a:gd name="T13" fmla="*/ 0 h 324"/>
                  <a:gd name="T14" fmla="*/ 398 w 398"/>
                  <a:gd name="T15" fmla="*/ 0 h 324"/>
                  <a:gd name="T16" fmla="*/ 398 w 398"/>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24">
                    <a:moveTo>
                      <a:pt x="398" y="324"/>
                    </a:moveTo>
                    <a:lnTo>
                      <a:pt x="0" y="324"/>
                    </a:lnTo>
                    <a:lnTo>
                      <a:pt x="0" y="267"/>
                    </a:lnTo>
                    <a:lnTo>
                      <a:pt x="341" y="267"/>
                    </a:lnTo>
                    <a:lnTo>
                      <a:pt x="341" y="57"/>
                    </a:lnTo>
                    <a:lnTo>
                      <a:pt x="0" y="57"/>
                    </a:lnTo>
                    <a:lnTo>
                      <a:pt x="0" y="0"/>
                    </a:lnTo>
                    <a:lnTo>
                      <a:pt x="398" y="0"/>
                    </a:lnTo>
                    <a:lnTo>
                      <a:pt x="398" y="32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94" name="Freeform 93">
                <a:extLst>
                  <a:ext uri="{FF2B5EF4-FFF2-40B4-BE49-F238E27FC236}">
                    <a16:creationId xmlns:a16="http://schemas.microsoft.com/office/drawing/2014/main" id="{993BE429-C939-4562-83C0-C1C34996BB13}"/>
                  </a:ext>
                </a:extLst>
              </p:cNvPr>
              <p:cNvSpPr>
                <a:spLocks/>
              </p:cNvSpPr>
              <p:nvPr userDrawn="1"/>
            </p:nvSpPr>
            <p:spPr bwMode="auto">
              <a:xfrm>
                <a:off x="9737725" y="4340225"/>
                <a:ext cx="458788" cy="757238"/>
              </a:xfrm>
              <a:custGeom>
                <a:avLst/>
                <a:gdLst>
                  <a:gd name="T0" fmla="*/ 289 w 289"/>
                  <a:gd name="T1" fmla="*/ 477 h 477"/>
                  <a:gd name="T2" fmla="*/ 0 w 289"/>
                  <a:gd name="T3" fmla="*/ 477 h 477"/>
                  <a:gd name="T4" fmla="*/ 0 w 289"/>
                  <a:gd name="T5" fmla="*/ 0 h 477"/>
                  <a:gd name="T6" fmla="*/ 289 w 289"/>
                  <a:gd name="T7" fmla="*/ 0 h 477"/>
                  <a:gd name="T8" fmla="*/ 289 w 289"/>
                  <a:gd name="T9" fmla="*/ 57 h 477"/>
                  <a:gd name="T10" fmla="*/ 57 w 289"/>
                  <a:gd name="T11" fmla="*/ 57 h 477"/>
                  <a:gd name="T12" fmla="*/ 57 w 289"/>
                  <a:gd name="T13" fmla="*/ 420 h 477"/>
                  <a:gd name="T14" fmla="*/ 289 w 289"/>
                  <a:gd name="T15" fmla="*/ 420 h 477"/>
                  <a:gd name="T16" fmla="*/ 289 w 289"/>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477">
                    <a:moveTo>
                      <a:pt x="289" y="477"/>
                    </a:moveTo>
                    <a:lnTo>
                      <a:pt x="0" y="477"/>
                    </a:lnTo>
                    <a:lnTo>
                      <a:pt x="0" y="0"/>
                    </a:lnTo>
                    <a:lnTo>
                      <a:pt x="289" y="0"/>
                    </a:lnTo>
                    <a:lnTo>
                      <a:pt x="289" y="57"/>
                    </a:lnTo>
                    <a:lnTo>
                      <a:pt x="57" y="57"/>
                    </a:lnTo>
                    <a:lnTo>
                      <a:pt x="57" y="420"/>
                    </a:lnTo>
                    <a:lnTo>
                      <a:pt x="289" y="420"/>
                    </a:lnTo>
                    <a:lnTo>
                      <a:pt x="289" y="4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nvGrpSpPr>
              <p:cNvPr id="95" name="Group 94">
                <a:extLst>
                  <a:ext uri="{FF2B5EF4-FFF2-40B4-BE49-F238E27FC236}">
                    <a16:creationId xmlns:a16="http://schemas.microsoft.com/office/drawing/2014/main" id="{38CED6A1-0675-433A-9689-BA0027F0031F}"/>
                  </a:ext>
                </a:extLst>
              </p:cNvPr>
              <p:cNvGrpSpPr/>
              <p:nvPr userDrawn="1"/>
            </p:nvGrpSpPr>
            <p:grpSpPr>
              <a:xfrm>
                <a:off x="4217988" y="4643438"/>
                <a:ext cx="3727450" cy="700087"/>
                <a:chOff x="4217988" y="4643438"/>
                <a:chExt cx="3727450" cy="700087"/>
              </a:xfrm>
            </p:grpSpPr>
            <p:sp>
              <p:nvSpPr>
                <p:cNvPr id="149" name="Freeform 148">
                  <a:extLst>
                    <a:ext uri="{FF2B5EF4-FFF2-40B4-BE49-F238E27FC236}">
                      <a16:creationId xmlns:a16="http://schemas.microsoft.com/office/drawing/2014/main" id="{F6E7FA45-567C-437F-8FAF-2829058B0E0B}"/>
                    </a:ext>
                  </a:extLst>
                </p:cNvPr>
                <p:cNvSpPr>
                  <a:spLocks noEditPoints="1"/>
                </p:cNvSpPr>
                <p:nvPr userDrawn="1"/>
              </p:nvSpPr>
              <p:spPr bwMode="auto">
                <a:xfrm>
                  <a:off x="42179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0" name="Freeform 149">
                  <a:extLst>
                    <a:ext uri="{FF2B5EF4-FFF2-40B4-BE49-F238E27FC236}">
                      <a16:creationId xmlns:a16="http://schemas.microsoft.com/office/drawing/2014/main" id="{F9C509A5-F4D0-4A3E-8F1D-042DDF2C09C7}"/>
                    </a:ext>
                  </a:extLst>
                </p:cNvPr>
                <p:cNvSpPr>
                  <a:spLocks noEditPoints="1"/>
                </p:cNvSpPr>
                <p:nvPr userDrawn="1"/>
              </p:nvSpPr>
              <p:spPr bwMode="auto">
                <a:xfrm>
                  <a:off x="46418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1" name="Freeform 150">
                  <a:extLst>
                    <a:ext uri="{FF2B5EF4-FFF2-40B4-BE49-F238E27FC236}">
                      <a16:creationId xmlns:a16="http://schemas.microsoft.com/office/drawing/2014/main" id="{65C54CAE-6857-41CF-88C7-83DAE75EB9BF}"/>
                    </a:ext>
                  </a:extLst>
                </p:cNvPr>
                <p:cNvSpPr>
                  <a:spLocks noEditPoints="1"/>
                </p:cNvSpPr>
                <p:nvPr userDrawn="1"/>
              </p:nvSpPr>
              <p:spPr bwMode="auto">
                <a:xfrm>
                  <a:off x="506571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2" name="Freeform 151">
                  <a:extLst>
                    <a:ext uri="{FF2B5EF4-FFF2-40B4-BE49-F238E27FC236}">
                      <a16:creationId xmlns:a16="http://schemas.microsoft.com/office/drawing/2014/main" id="{8C158AC3-E81B-4519-9C37-E1551467AE5B}"/>
                    </a:ext>
                  </a:extLst>
                </p:cNvPr>
                <p:cNvSpPr>
                  <a:spLocks noEditPoints="1"/>
                </p:cNvSpPr>
                <p:nvPr userDrawn="1"/>
              </p:nvSpPr>
              <p:spPr bwMode="auto">
                <a:xfrm>
                  <a:off x="5489575" y="5010150"/>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3" name="Freeform 152">
                  <a:extLst>
                    <a:ext uri="{FF2B5EF4-FFF2-40B4-BE49-F238E27FC236}">
                      <a16:creationId xmlns:a16="http://schemas.microsoft.com/office/drawing/2014/main" id="{9AFE2B00-9DF8-44C9-9A5A-E5381B74F1D0}"/>
                    </a:ext>
                  </a:extLst>
                </p:cNvPr>
                <p:cNvSpPr>
                  <a:spLocks noEditPoints="1"/>
                </p:cNvSpPr>
                <p:nvPr userDrawn="1"/>
              </p:nvSpPr>
              <p:spPr bwMode="auto">
                <a:xfrm>
                  <a:off x="5915025"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4" name="Freeform 153">
                  <a:extLst>
                    <a:ext uri="{FF2B5EF4-FFF2-40B4-BE49-F238E27FC236}">
                      <a16:creationId xmlns:a16="http://schemas.microsoft.com/office/drawing/2014/main" id="{552EB0B6-E588-4BA4-B734-E56C7E056C0E}"/>
                    </a:ext>
                  </a:extLst>
                </p:cNvPr>
                <p:cNvSpPr>
                  <a:spLocks noEditPoints="1"/>
                </p:cNvSpPr>
                <p:nvPr userDrawn="1"/>
              </p:nvSpPr>
              <p:spPr bwMode="auto">
                <a:xfrm>
                  <a:off x="63388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5" name="Freeform 154">
                  <a:extLst>
                    <a:ext uri="{FF2B5EF4-FFF2-40B4-BE49-F238E27FC236}">
                      <a16:creationId xmlns:a16="http://schemas.microsoft.com/office/drawing/2014/main" id="{FB8E7050-3451-4C50-AC5C-4C00099F6FD2}"/>
                    </a:ext>
                  </a:extLst>
                </p:cNvPr>
                <p:cNvSpPr>
                  <a:spLocks noEditPoints="1"/>
                </p:cNvSpPr>
                <p:nvPr userDrawn="1"/>
              </p:nvSpPr>
              <p:spPr bwMode="auto">
                <a:xfrm>
                  <a:off x="67627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6" name="Freeform 155">
                  <a:extLst>
                    <a:ext uri="{FF2B5EF4-FFF2-40B4-BE49-F238E27FC236}">
                      <a16:creationId xmlns:a16="http://schemas.microsoft.com/office/drawing/2014/main" id="{56E62FD7-056D-4230-BB8E-69DEDC7BC095}"/>
                    </a:ext>
                  </a:extLst>
                </p:cNvPr>
                <p:cNvSpPr>
                  <a:spLocks noEditPoints="1"/>
                </p:cNvSpPr>
                <p:nvPr userDrawn="1"/>
              </p:nvSpPr>
              <p:spPr bwMode="auto">
                <a:xfrm>
                  <a:off x="718820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7" name="Freeform 156">
                  <a:extLst>
                    <a:ext uri="{FF2B5EF4-FFF2-40B4-BE49-F238E27FC236}">
                      <a16:creationId xmlns:a16="http://schemas.microsoft.com/office/drawing/2014/main" id="{A62DAE04-03BF-4D54-9446-7E59E0ACF485}"/>
                    </a:ext>
                  </a:extLst>
                </p:cNvPr>
                <p:cNvSpPr>
                  <a:spLocks noEditPoints="1"/>
                </p:cNvSpPr>
                <p:nvPr userDrawn="1"/>
              </p:nvSpPr>
              <p:spPr bwMode="auto">
                <a:xfrm>
                  <a:off x="761206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8" name="Rectangle 157">
                  <a:extLst>
                    <a:ext uri="{FF2B5EF4-FFF2-40B4-BE49-F238E27FC236}">
                      <a16:creationId xmlns:a16="http://schemas.microsoft.com/office/drawing/2014/main" id="{0F8D02A5-90AF-40EC-B347-087C88945F6C}"/>
                    </a:ext>
                  </a:extLst>
                </p:cNvPr>
                <p:cNvSpPr>
                  <a:spLocks noChangeArrowheads="1"/>
                </p:cNvSpPr>
                <p:nvPr userDrawn="1"/>
              </p:nvSpPr>
              <p:spPr bwMode="auto">
                <a:xfrm>
                  <a:off x="43164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59" name="Rectangle 158">
                  <a:extLst>
                    <a:ext uri="{FF2B5EF4-FFF2-40B4-BE49-F238E27FC236}">
                      <a16:creationId xmlns:a16="http://schemas.microsoft.com/office/drawing/2014/main" id="{321568E7-1933-436E-A68D-969507CE5CA5}"/>
                    </a:ext>
                  </a:extLst>
                </p:cNvPr>
                <p:cNvSpPr>
                  <a:spLocks noChangeArrowheads="1"/>
                </p:cNvSpPr>
                <p:nvPr userDrawn="1"/>
              </p:nvSpPr>
              <p:spPr bwMode="auto">
                <a:xfrm>
                  <a:off x="4740275"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0" name="Rectangle 159">
                  <a:extLst>
                    <a:ext uri="{FF2B5EF4-FFF2-40B4-BE49-F238E27FC236}">
                      <a16:creationId xmlns:a16="http://schemas.microsoft.com/office/drawing/2014/main" id="{87000D23-4E17-4329-89D0-D7327C20DDD5}"/>
                    </a:ext>
                  </a:extLst>
                </p:cNvPr>
                <p:cNvSpPr>
                  <a:spLocks noChangeArrowheads="1"/>
                </p:cNvSpPr>
                <p:nvPr userDrawn="1"/>
              </p:nvSpPr>
              <p:spPr bwMode="auto">
                <a:xfrm>
                  <a:off x="5164138"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1" name="Rectangle 160">
                  <a:extLst>
                    <a:ext uri="{FF2B5EF4-FFF2-40B4-BE49-F238E27FC236}">
                      <a16:creationId xmlns:a16="http://schemas.microsoft.com/office/drawing/2014/main" id="{3C269EC3-17D5-4EA7-BEE2-99AD3D835B8A}"/>
                    </a:ext>
                  </a:extLst>
                </p:cNvPr>
                <p:cNvSpPr>
                  <a:spLocks noChangeArrowheads="1"/>
                </p:cNvSpPr>
                <p:nvPr userDrawn="1"/>
              </p:nvSpPr>
              <p:spPr bwMode="auto">
                <a:xfrm>
                  <a:off x="5584825"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2" name="Rectangle 161">
                  <a:extLst>
                    <a:ext uri="{FF2B5EF4-FFF2-40B4-BE49-F238E27FC236}">
                      <a16:creationId xmlns:a16="http://schemas.microsoft.com/office/drawing/2014/main" id="{E7D73C06-0641-4CF6-AF01-537389BBC2D8}"/>
                    </a:ext>
                  </a:extLst>
                </p:cNvPr>
                <p:cNvSpPr>
                  <a:spLocks noChangeArrowheads="1"/>
                </p:cNvSpPr>
                <p:nvPr userDrawn="1"/>
              </p:nvSpPr>
              <p:spPr bwMode="auto">
                <a:xfrm>
                  <a:off x="600868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3" name="Rectangle 162">
                  <a:extLst>
                    <a:ext uri="{FF2B5EF4-FFF2-40B4-BE49-F238E27FC236}">
                      <a16:creationId xmlns:a16="http://schemas.microsoft.com/office/drawing/2014/main" id="{852EFEBC-3A9F-465A-AC3E-73494E51F04D}"/>
                    </a:ext>
                  </a:extLst>
                </p:cNvPr>
                <p:cNvSpPr>
                  <a:spLocks noChangeArrowheads="1"/>
                </p:cNvSpPr>
                <p:nvPr userDrawn="1"/>
              </p:nvSpPr>
              <p:spPr bwMode="auto">
                <a:xfrm>
                  <a:off x="643413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4" name="Rectangle 163">
                  <a:extLst>
                    <a:ext uri="{FF2B5EF4-FFF2-40B4-BE49-F238E27FC236}">
                      <a16:creationId xmlns:a16="http://schemas.microsoft.com/office/drawing/2014/main" id="{1F49F056-B74C-4A91-8943-81A10033325C}"/>
                    </a:ext>
                  </a:extLst>
                </p:cNvPr>
                <p:cNvSpPr>
                  <a:spLocks noChangeArrowheads="1"/>
                </p:cNvSpPr>
                <p:nvPr userDrawn="1"/>
              </p:nvSpPr>
              <p:spPr bwMode="auto">
                <a:xfrm>
                  <a:off x="6858000"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5" name="Rectangle 164">
                  <a:extLst>
                    <a:ext uri="{FF2B5EF4-FFF2-40B4-BE49-F238E27FC236}">
                      <a16:creationId xmlns:a16="http://schemas.microsoft.com/office/drawing/2014/main" id="{2190DCC4-1E89-4CE5-AECA-EAA6040DA648}"/>
                    </a:ext>
                  </a:extLst>
                </p:cNvPr>
                <p:cNvSpPr>
                  <a:spLocks noChangeArrowheads="1"/>
                </p:cNvSpPr>
                <p:nvPr userDrawn="1"/>
              </p:nvSpPr>
              <p:spPr bwMode="auto">
                <a:xfrm>
                  <a:off x="7281863"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66" name="Rectangle 165">
                  <a:extLst>
                    <a:ext uri="{FF2B5EF4-FFF2-40B4-BE49-F238E27FC236}">
                      <a16:creationId xmlns:a16="http://schemas.microsoft.com/office/drawing/2014/main" id="{5537C76E-6841-49F7-BBD7-5267C80F6B62}"/>
                    </a:ext>
                  </a:extLst>
                </p:cNvPr>
                <p:cNvSpPr>
                  <a:spLocks noChangeArrowheads="1"/>
                </p:cNvSpPr>
                <p:nvPr userDrawn="1"/>
              </p:nvSpPr>
              <p:spPr bwMode="auto">
                <a:xfrm>
                  <a:off x="77073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grpSp>
            <p:nvGrpSpPr>
              <p:cNvPr id="96" name="Group 95">
                <a:extLst>
                  <a:ext uri="{FF2B5EF4-FFF2-40B4-BE49-F238E27FC236}">
                    <a16:creationId xmlns:a16="http://schemas.microsoft.com/office/drawing/2014/main" id="{DC4058D5-7616-4381-A43A-14911909D865}"/>
                  </a:ext>
                </a:extLst>
              </p:cNvPr>
              <p:cNvGrpSpPr/>
              <p:nvPr userDrawn="1"/>
            </p:nvGrpSpPr>
            <p:grpSpPr>
              <a:xfrm>
                <a:off x="4217988" y="1565275"/>
                <a:ext cx="3727450" cy="688976"/>
                <a:chOff x="4217988" y="1565275"/>
                <a:chExt cx="3727450" cy="688976"/>
              </a:xfrm>
            </p:grpSpPr>
            <p:sp>
              <p:nvSpPr>
                <p:cNvPr id="131" name="Freeform 130">
                  <a:extLst>
                    <a:ext uri="{FF2B5EF4-FFF2-40B4-BE49-F238E27FC236}">
                      <a16:creationId xmlns:a16="http://schemas.microsoft.com/office/drawing/2014/main" id="{4F3F766C-42DB-4307-BE61-953F4884E45E}"/>
                    </a:ext>
                  </a:extLst>
                </p:cNvPr>
                <p:cNvSpPr>
                  <a:spLocks noEditPoints="1"/>
                </p:cNvSpPr>
                <p:nvPr userDrawn="1"/>
              </p:nvSpPr>
              <p:spPr bwMode="auto">
                <a:xfrm>
                  <a:off x="42179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2" name="Freeform 131">
                  <a:extLst>
                    <a:ext uri="{FF2B5EF4-FFF2-40B4-BE49-F238E27FC236}">
                      <a16:creationId xmlns:a16="http://schemas.microsoft.com/office/drawing/2014/main" id="{C2FF1C07-39F5-4BBB-8862-FFB5503C30B9}"/>
                    </a:ext>
                  </a:extLst>
                </p:cNvPr>
                <p:cNvSpPr>
                  <a:spLocks noEditPoints="1"/>
                </p:cNvSpPr>
                <p:nvPr userDrawn="1"/>
              </p:nvSpPr>
              <p:spPr bwMode="auto">
                <a:xfrm>
                  <a:off x="46418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3" name="Freeform 132">
                  <a:extLst>
                    <a:ext uri="{FF2B5EF4-FFF2-40B4-BE49-F238E27FC236}">
                      <a16:creationId xmlns:a16="http://schemas.microsoft.com/office/drawing/2014/main" id="{E9E26525-54DD-4D64-B4C7-FC98FFC71C7B}"/>
                    </a:ext>
                  </a:extLst>
                </p:cNvPr>
                <p:cNvSpPr>
                  <a:spLocks noEditPoints="1"/>
                </p:cNvSpPr>
                <p:nvPr userDrawn="1"/>
              </p:nvSpPr>
              <p:spPr bwMode="auto">
                <a:xfrm>
                  <a:off x="506571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4" name="Freeform 133">
                  <a:extLst>
                    <a:ext uri="{FF2B5EF4-FFF2-40B4-BE49-F238E27FC236}">
                      <a16:creationId xmlns:a16="http://schemas.microsoft.com/office/drawing/2014/main" id="{1344F054-3FE1-42DC-A691-74A27AF2EF4A}"/>
                    </a:ext>
                  </a:extLst>
                </p:cNvPr>
                <p:cNvSpPr>
                  <a:spLocks noEditPoints="1"/>
                </p:cNvSpPr>
                <p:nvPr userDrawn="1"/>
              </p:nvSpPr>
              <p:spPr bwMode="auto">
                <a:xfrm>
                  <a:off x="5489575" y="1565275"/>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5" name="Freeform 134">
                  <a:extLst>
                    <a:ext uri="{FF2B5EF4-FFF2-40B4-BE49-F238E27FC236}">
                      <a16:creationId xmlns:a16="http://schemas.microsoft.com/office/drawing/2014/main" id="{C2A5FF86-9866-4A73-A3C6-F0F04DEA4119}"/>
                    </a:ext>
                  </a:extLst>
                </p:cNvPr>
                <p:cNvSpPr>
                  <a:spLocks noEditPoints="1"/>
                </p:cNvSpPr>
                <p:nvPr userDrawn="1"/>
              </p:nvSpPr>
              <p:spPr bwMode="auto">
                <a:xfrm>
                  <a:off x="5915025"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6" name="Freeform 135">
                  <a:extLst>
                    <a:ext uri="{FF2B5EF4-FFF2-40B4-BE49-F238E27FC236}">
                      <a16:creationId xmlns:a16="http://schemas.microsoft.com/office/drawing/2014/main" id="{6F36219A-9465-403C-A12D-21076E2A71D8}"/>
                    </a:ext>
                  </a:extLst>
                </p:cNvPr>
                <p:cNvSpPr>
                  <a:spLocks noEditPoints="1"/>
                </p:cNvSpPr>
                <p:nvPr userDrawn="1"/>
              </p:nvSpPr>
              <p:spPr bwMode="auto">
                <a:xfrm>
                  <a:off x="63388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7" name="Freeform 136">
                  <a:extLst>
                    <a:ext uri="{FF2B5EF4-FFF2-40B4-BE49-F238E27FC236}">
                      <a16:creationId xmlns:a16="http://schemas.microsoft.com/office/drawing/2014/main" id="{E8ED73CD-E83F-4E84-9596-DBF09A61B527}"/>
                    </a:ext>
                  </a:extLst>
                </p:cNvPr>
                <p:cNvSpPr>
                  <a:spLocks noEditPoints="1"/>
                </p:cNvSpPr>
                <p:nvPr userDrawn="1"/>
              </p:nvSpPr>
              <p:spPr bwMode="auto">
                <a:xfrm>
                  <a:off x="67627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8" name="Freeform 137">
                  <a:extLst>
                    <a:ext uri="{FF2B5EF4-FFF2-40B4-BE49-F238E27FC236}">
                      <a16:creationId xmlns:a16="http://schemas.microsoft.com/office/drawing/2014/main" id="{D7C331D8-380C-4454-8F2C-0553A04452D1}"/>
                    </a:ext>
                  </a:extLst>
                </p:cNvPr>
                <p:cNvSpPr>
                  <a:spLocks noEditPoints="1"/>
                </p:cNvSpPr>
                <p:nvPr userDrawn="1"/>
              </p:nvSpPr>
              <p:spPr bwMode="auto">
                <a:xfrm>
                  <a:off x="718820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9" name="Freeform 138">
                  <a:extLst>
                    <a:ext uri="{FF2B5EF4-FFF2-40B4-BE49-F238E27FC236}">
                      <a16:creationId xmlns:a16="http://schemas.microsoft.com/office/drawing/2014/main" id="{0C615597-AD50-4410-991B-B17D05034E2C}"/>
                    </a:ext>
                  </a:extLst>
                </p:cNvPr>
                <p:cNvSpPr>
                  <a:spLocks noEditPoints="1"/>
                </p:cNvSpPr>
                <p:nvPr userDrawn="1"/>
              </p:nvSpPr>
              <p:spPr bwMode="auto">
                <a:xfrm>
                  <a:off x="761206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0" name="Rectangle 139">
                  <a:extLst>
                    <a:ext uri="{FF2B5EF4-FFF2-40B4-BE49-F238E27FC236}">
                      <a16:creationId xmlns:a16="http://schemas.microsoft.com/office/drawing/2014/main" id="{E72F5153-F280-4B7B-B59B-E672787B2D03}"/>
                    </a:ext>
                  </a:extLst>
                </p:cNvPr>
                <p:cNvSpPr>
                  <a:spLocks noChangeArrowheads="1"/>
                </p:cNvSpPr>
                <p:nvPr userDrawn="1"/>
              </p:nvSpPr>
              <p:spPr bwMode="auto">
                <a:xfrm>
                  <a:off x="43164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1" name="Rectangle 140">
                  <a:extLst>
                    <a:ext uri="{FF2B5EF4-FFF2-40B4-BE49-F238E27FC236}">
                      <a16:creationId xmlns:a16="http://schemas.microsoft.com/office/drawing/2014/main" id="{F67256C4-20B1-4E87-A8ED-6350778F917B}"/>
                    </a:ext>
                  </a:extLst>
                </p:cNvPr>
                <p:cNvSpPr>
                  <a:spLocks noChangeArrowheads="1"/>
                </p:cNvSpPr>
                <p:nvPr userDrawn="1"/>
              </p:nvSpPr>
              <p:spPr bwMode="auto">
                <a:xfrm>
                  <a:off x="4740275"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2" name="Rectangle 141">
                  <a:extLst>
                    <a:ext uri="{FF2B5EF4-FFF2-40B4-BE49-F238E27FC236}">
                      <a16:creationId xmlns:a16="http://schemas.microsoft.com/office/drawing/2014/main" id="{9548F5DF-FDE6-4F5C-BDB4-373137F789AE}"/>
                    </a:ext>
                  </a:extLst>
                </p:cNvPr>
                <p:cNvSpPr>
                  <a:spLocks noChangeArrowheads="1"/>
                </p:cNvSpPr>
                <p:nvPr userDrawn="1"/>
              </p:nvSpPr>
              <p:spPr bwMode="auto">
                <a:xfrm>
                  <a:off x="5164138"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3" name="Rectangle 142">
                  <a:extLst>
                    <a:ext uri="{FF2B5EF4-FFF2-40B4-BE49-F238E27FC236}">
                      <a16:creationId xmlns:a16="http://schemas.microsoft.com/office/drawing/2014/main" id="{F8EC5AA6-5978-44AF-A05C-ABDC964F6614}"/>
                    </a:ext>
                  </a:extLst>
                </p:cNvPr>
                <p:cNvSpPr>
                  <a:spLocks noChangeArrowheads="1"/>
                </p:cNvSpPr>
                <p:nvPr userDrawn="1"/>
              </p:nvSpPr>
              <p:spPr bwMode="auto">
                <a:xfrm>
                  <a:off x="5584825"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4" name="Rectangle 143">
                  <a:extLst>
                    <a:ext uri="{FF2B5EF4-FFF2-40B4-BE49-F238E27FC236}">
                      <a16:creationId xmlns:a16="http://schemas.microsoft.com/office/drawing/2014/main" id="{8D6CAC31-A3F6-49B2-831B-0B4323A76512}"/>
                    </a:ext>
                  </a:extLst>
                </p:cNvPr>
                <p:cNvSpPr>
                  <a:spLocks noChangeArrowheads="1"/>
                </p:cNvSpPr>
                <p:nvPr userDrawn="1"/>
              </p:nvSpPr>
              <p:spPr bwMode="auto">
                <a:xfrm>
                  <a:off x="600868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5" name="Rectangle 144">
                  <a:extLst>
                    <a:ext uri="{FF2B5EF4-FFF2-40B4-BE49-F238E27FC236}">
                      <a16:creationId xmlns:a16="http://schemas.microsoft.com/office/drawing/2014/main" id="{47DF79A9-ABC2-491E-A085-88ABB92D1F7C}"/>
                    </a:ext>
                  </a:extLst>
                </p:cNvPr>
                <p:cNvSpPr>
                  <a:spLocks noChangeArrowheads="1"/>
                </p:cNvSpPr>
                <p:nvPr userDrawn="1"/>
              </p:nvSpPr>
              <p:spPr bwMode="auto">
                <a:xfrm>
                  <a:off x="643413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6" name="Rectangle 145">
                  <a:extLst>
                    <a:ext uri="{FF2B5EF4-FFF2-40B4-BE49-F238E27FC236}">
                      <a16:creationId xmlns:a16="http://schemas.microsoft.com/office/drawing/2014/main" id="{FAABB74F-B4F5-4FF6-ACB5-E3B70205F1C3}"/>
                    </a:ext>
                  </a:extLst>
                </p:cNvPr>
                <p:cNvSpPr>
                  <a:spLocks noChangeArrowheads="1"/>
                </p:cNvSpPr>
                <p:nvPr userDrawn="1"/>
              </p:nvSpPr>
              <p:spPr bwMode="auto">
                <a:xfrm>
                  <a:off x="6858000"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7" name="Rectangle 146">
                  <a:extLst>
                    <a:ext uri="{FF2B5EF4-FFF2-40B4-BE49-F238E27FC236}">
                      <a16:creationId xmlns:a16="http://schemas.microsoft.com/office/drawing/2014/main" id="{BD00DECD-5778-43C9-A048-38E6558F35EE}"/>
                    </a:ext>
                  </a:extLst>
                </p:cNvPr>
                <p:cNvSpPr>
                  <a:spLocks noChangeArrowheads="1"/>
                </p:cNvSpPr>
                <p:nvPr userDrawn="1"/>
              </p:nvSpPr>
              <p:spPr bwMode="auto">
                <a:xfrm>
                  <a:off x="7281863"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48" name="Rectangle 147">
                  <a:extLst>
                    <a:ext uri="{FF2B5EF4-FFF2-40B4-BE49-F238E27FC236}">
                      <a16:creationId xmlns:a16="http://schemas.microsoft.com/office/drawing/2014/main" id="{D864C5E3-B9B4-4FB4-BCA6-4A18456609F0}"/>
                    </a:ext>
                  </a:extLst>
                </p:cNvPr>
                <p:cNvSpPr>
                  <a:spLocks noChangeArrowheads="1"/>
                </p:cNvSpPr>
                <p:nvPr userDrawn="1"/>
              </p:nvSpPr>
              <p:spPr bwMode="auto">
                <a:xfrm>
                  <a:off x="77073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grpSp>
            <p:nvGrpSpPr>
              <p:cNvPr id="97" name="Group 96">
                <a:extLst>
                  <a:ext uri="{FF2B5EF4-FFF2-40B4-BE49-F238E27FC236}">
                    <a16:creationId xmlns:a16="http://schemas.microsoft.com/office/drawing/2014/main" id="{1154766D-6818-438A-BBD2-8BAC29B64000}"/>
                  </a:ext>
                </a:extLst>
              </p:cNvPr>
              <p:cNvGrpSpPr/>
              <p:nvPr userDrawn="1"/>
            </p:nvGrpSpPr>
            <p:grpSpPr>
              <a:xfrm>
                <a:off x="3251200" y="2435225"/>
                <a:ext cx="704851" cy="2025650"/>
                <a:chOff x="3251200" y="2435225"/>
                <a:chExt cx="704851" cy="2025650"/>
              </a:xfrm>
            </p:grpSpPr>
            <p:sp>
              <p:nvSpPr>
                <p:cNvPr id="121" name="Freeform 120">
                  <a:extLst>
                    <a:ext uri="{FF2B5EF4-FFF2-40B4-BE49-F238E27FC236}">
                      <a16:creationId xmlns:a16="http://schemas.microsoft.com/office/drawing/2014/main" id="{50423E5F-4A0C-4458-B11F-149A5A757B6A}"/>
                    </a:ext>
                  </a:extLst>
                </p:cNvPr>
                <p:cNvSpPr>
                  <a:spLocks noEditPoints="1"/>
                </p:cNvSpPr>
                <p:nvPr userDrawn="1"/>
              </p:nvSpPr>
              <p:spPr bwMode="auto">
                <a:xfrm>
                  <a:off x="3251200"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2" name="Freeform 121">
                  <a:extLst>
                    <a:ext uri="{FF2B5EF4-FFF2-40B4-BE49-F238E27FC236}">
                      <a16:creationId xmlns:a16="http://schemas.microsoft.com/office/drawing/2014/main" id="{EA918874-72BD-4D3F-9BB1-8954DC5581B6}"/>
                    </a:ext>
                  </a:extLst>
                </p:cNvPr>
                <p:cNvSpPr>
                  <a:spLocks noEditPoints="1"/>
                </p:cNvSpPr>
                <p:nvPr userDrawn="1"/>
              </p:nvSpPr>
              <p:spPr bwMode="auto">
                <a:xfrm>
                  <a:off x="32512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3" name="Freeform 122">
                  <a:extLst>
                    <a:ext uri="{FF2B5EF4-FFF2-40B4-BE49-F238E27FC236}">
                      <a16:creationId xmlns:a16="http://schemas.microsoft.com/office/drawing/2014/main" id="{55940E9E-6408-4D50-9DD5-72BB899906FF}"/>
                    </a:ext>
                  </a:extLst>
                </p:cNvPr>
                <p:cNvSpPr>
                  <a:spLocks noEditPoints="1"/>
                </p:cNvSpPr>
                <p:nvPr userDrawn="1"/>
              </p:nvSpPr>
              <p:spPr bwMode="auto">
                <a:xfrm>
                  <a:off x="3251200"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4" name="Freeform 123">
                  <a:extLst>
                    <a:ext uri="{FF2B5EF4-FFF2-40B4-BE49-F238E27FC236}">
                      <a16:creationId xmlns:a16="http://schemas.microsoft.com/office/drawing/2014/main" id="{911E3705-D245-4B56-983C-B42B49993A4E}"/>
                    </a:ext>
                  </a:extLst>
                </p:cNvPr>
                <p:cNvSpPr>
                  <a:spLocks noEditPoints="1"/>
                </p:cNvSpPr>
                <p:nvPr userDrawn="1"/>
              </p:nvSpPr>
              <p:spPr bwMode="auto">
                <a:xfrm>
                  <a:off x="3251200"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5" name="Freeform 124">
                  <a:extLst>
                    <a:ext uri="{FF2B5EF4-FFF2-40B4-BE49-F238E27FC236}">
                      <a16:creationId xmlns:a16="http://schemas.microsoft.com/office/drawing/2014/main" id="{1E278F16-2941-4838-A419-2DFF354BD704}"/>
                    </a:ext>
                  </a:extLst>
                </p:cNvPr>
                <p:cNvSpPr>
                  <a:spLocks noEditPoints="1"/>
                </p:cNvSpPr>
                <p:nvPr userDrawn="1"/>
              </p:nvSpPr>
              <p:spPr bwMode="auto">
                <a:xfrm>
                  <a:off x="3251200"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6" name="Rectangle 125">
                  <a:extLst>
                    <a:ext uri="{FF2B5EF4-FFF2-40B4-BE49-F238E27FC236}">
                      <a16:creationId xmlns:a16="http://schemas.microsoft.com/office/drawing/2014/main" id="{1C72D454-B6FC-4AE4-9E2B-7387C8B1742D}"/>
                    </a:ext>
                  </a:extLst>
                </p:cNvPr>
                <p:cNvSpPr>
                  <a:spLocks noChangeArrowheads="1"/>
                </p:cNvSpPr>
                <p:nvPr userDrawn="1"/>
              </p:nvSpPr>
              <p:spPr bwMode="auto">
                <a:xfrm>
                  <a:off x="3513138" y="4227513"/>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7" name="Rectangle 126">
                  <a:extLst>
                    <a:ext uri="{FF2B5EF4-FFF2-40B4-BE49-F238E27FC236}">
                      <a16:creationId xmlns:a16="http://schemas.microsoft.com/office/drawing/2014/main" id="{13B23638-FDD1-41BD-9DFB-64D76BF47C20}"/>
                    </a:ext>
                  </a:extLst>
                </p:cNvPr>
                <p:cNvSpPr>
                  <a:spLocks noChangeArrowheads="1"/>
                </p:cNvSpPr>
                <p:nvPr userDrawn="1"/>
              </p:nvSpPr>
              <p:spPr bwMode="auto">
                <a:xfrm>
                  <a:off x="3513138" y="3802063"/>
                  <a:ext cx="442913"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8" name="Rectangle 127">
                  <a:extLst>
                    <a:ext uri="{FF2B5EF4-FFF2-40B4-BE49-F238E27FC236}">
                      <a16:creationId xmlns:a16="http://schemas.microsoft.com/office/drawing/2014/main" id="{899FAA37-CAFC-4FCC-BF72-5EFB05737A84}"/>
                    </a:ext>
                  </a:extLst>
                </p:cNvPr>
                <p:cNvSpPr>
                  <a:spLocks noChangeArrowheads="1"/>
                </p:cNvSpPr>
                <p:nvPr userDrawn="1"/>
              </p:nvSpPr>
              <p:spPr bwMode="auto">
                <a:xfrm>
                  <a:off x="3513138" y="3378200"/>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9" name="Rectangle 128">
                  <a:extLst>
                    <a:ext uri="{FF2B5EF4-FFF2-40B4-BE49-F238E27FC236}">
                      <a16:creationId xmlns:a16="http://schemas.microsoft.com/office/drawing/2014/main" id="{4B17F3A6-209B-4489-9C8C-3D751A38E9A3}"/>
                    </a:ext>
                  </a:extLst>
                </p:cNvPr>
                <p:cNvSpPr>
                  <a:spLocks noChangeArrowheads="1"/>
                </p:cNvSpPr>
                <p:nvPr userDrawn="1"/>
              </p:nvSpPr>
              <p:spPr bwMode="auto">
                <a:xfrm>
                  <a:off x="3513138" y="2954338"/>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30" name="Rectangle 129">
                  <a:extLst>
                    <a:ext uri="{FF2B5EF4-FFF2-40B4-BE49-F238E27FC236}">
                      <a16:creationId xmlns:a16="http://schemas.microsoft.com/office/drawing/2014/main" id="{98B92010-5D2C-4909-AAE3-5DEA967CEE83}"/>
                    </a:ext>
                  </a:extLst>
                </p:cNvPr>
                <p:cNvSpPr>
                  <a:spLocks noChangeArrowheads="1"/>
                </p:cNvSpPr>
                <p:nvPr userDrawn="1"/>
              </p:nvSpPr>
              <p:spPr bwMode="auto">
                <a:xfrm>
                  <a:off x="3513138" y="2530475"/>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grpSp>
            <p:nvGrpSpPr>
              <p:cNvPr id="98" name="Group 97">
                <a:extLst>
                  <a:ext uri="{FF2B5EF4-FFF2-40B4-BE49-F238E27FC236}">
                    <a16:creationId xmlns:a16="http://schemas.microsoft.com/office/drawing/2014/main" id="{10BE09FA-6863-4755-9C96-C0224510CD52}"/>
                  </a:ext>
                </a:extLst>
              </p:cNvPr>
              <p:cNvGrpSpPr/>
              <p:nvPr userDrawn="1"/>
            </p:nvGrpSpPr>
            <p:grpSpPr>
              <a:xfrm>
                <a:off x="8270875" y="2435225"/>
                <a:ext cx="735013" cy="2025650"/>
                <a:chOff x="8270875" y="2435225"/>
                <a:chExt cx="735013" cy="2025650"/>
              </a:xfrm>
            </p:grpSpPr>
            <p:sp>
              <p:nvSpPr>
                <p:cNvPr id="111" name="Freeform 110">
                  <a:extLst>
                    <a:ext uri="{FF2B5EF4-FFF2-40B4-BE49-F238E27FC236}">
                      <a16:creationId xmlns:a16="http://schemas.microsoft.com/office/drawing/2014/main" id="{AEBAB066-1891-4426-BBC3-3A1C1FE929FD}"/>
                    </a:ext>
                  </a:extLst>
                </p:cNvPr>
                <p:cNvSpPr>
                  <a:spLocks noEditPoints="1"/>
                </p:cNvSpPr>
                <p:nvPr userDrawn="1"/>
              </p:nvSpPr>
              <p:spPr bwMode="auto">
                <a:xfrm>
                  <a:off x="8672513"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2" name="Freeform 111">
                  <a:extLst>
                    <a:ext uri="{FF2B5EF4-FFF2-40B4-BE49-F238E27FC236}">
                      <a16:creationId xmlns:a16="http://schemas.microsoft.com/office/drawing/2014/main" id="{96D2A1DD-DA65-4505-8649-179EA279064D}"/>
                    </a:ext>
                  </a:extLst>
                </p:cNvPr>
                <p:cNvSpPr>
                  <a:spLocks noEditPoints="1"/>
                </p:cNvSpPr>
                <p:nvPr userDrawn="1"/>
              </p:nvSpPr>
              <p:spPr bwMode="auto">
                <a:xfrm>
                  <a:off x="8672513"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3" name="Freeform 112">
                  <a:extLst>
                    <a:ext uri="{FF2B5EF4-FFF2-40B4-BE49-F238E27FC236}">
                      <a16:creationId xmlns:a16="http://schemas.microsoft.com/office/drawing/2014/main" id="{1EA4B09B-557B-43FE-9B0F-058683FBFF03}"/>
                    </a:ext>
                  </a:extLst>
                </p:cNvPr>
                <p:cNvSpPr>
                  <a:spLocks noEditPoints="1"/>
                </p:cNvSpPr>
                <p:nvPr userDrawn="1"/>
              </p:nvSpPr>
              <p:spPr bwMode="auto">
                <a:xfrm>
                  <a:off x="8672513"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4" name="Freeform 113">
                  <a:extLst>
                    <a:ext uri="{FF2B5EF4-FFF2-40B4-BE49-F238E27FC236}">
                      <a16:creationId xmlns:a16="http://schemas.microsoft.com/office/drawing/2014/main" id="{E451B60A-221E-4EF4-A06F-FEE5339CC4D7}"/>
                    </a:ext>
                  </a:extLst>
                </p:cNvPr>
                <p:cNvSpPr>
                  <a:spLocks noEditPoints="1"/>
                </p:cNvSpPr>
                <p:nvPr userDrawn="1"/>
              </p:nvSpPr>
              <p:spPr bwMode="auto">
                <a:xfrm>
                  <a:off x="8672513"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5" name="Freeform 114">
                  <a:extLst>
                    <a:ext uri="{FF2B5EF4-FFF2-40B4-BE49-F238E27FC236}">
                      <a16:creationId xmlns:a16="http://schemas.microsoft.com/office/drawing/2014/main" id="{58505C88-6DD4-4B30-808D-E0B8AB78E15D}"/>
                    </a:ext>
                  </a:extLst>
                </p:cNvPr>
                <p:cNvSpPr>
                  <a:spLocks noEditPoints="1"/>
                </p:cNvSpPr>
                <p:nvPr userDrawn="1"/>
              </p:nvSpPr>
              <p:spPr bwMode="auto">
                <a:xfrm>
                  <a:off x="8672513"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6" name="Rectangle 115">
                  <a:extLst>
                    <a:ext uri="{FF2B5EF4-FFF2-40B4-BE49-F238E27FC236}">
                      <a16:creationId xmlns:a16="http://schemas.microsoft.com/office/drawing/2014/main" id="{B6B51175-6D6A-4360-89C2-D64610D5E31F}"/>
                    </a:ext>
                  </a:extLst>
                </p:cNvPr>
                <p:cNvSpPr>
                  <a:spLocks noChangeArrowheads="1"/>
                </p:cNvSpPr>
                <p:nvPr userDrawn="1"/>
              </p:nvSpPr>
              <p:spPr bwMode="auto">
                <a:xfrm>
                  <a:off x="8270875" y="4227513"/>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7" name="Rectangle 116">
                  <a:extLst>
                    <a:ext uri="{FF2B5EF4-FFF2-40B4-BE49-F238E27FC236}">
                      <a16:creationId xmlns:a16="http://schemas.microsoft.com/office/drawing/2014/main" id="{96A69C26-D617-439D-8ECC-E7F152F6C537}"/>
                    </a:ext>
                  </a:extLst>
                </p:cNvPr>
                <p:cNvSpPr>
                  <a:spLocks noChangeArrowheads="1"/>
                </p:cNvSpPr>
                <p:nvPr userDrawn="1"/>
              </p:nvSpPr>
              <p:spPr bwMode="auto">
                <a:xfrm>
                  <a:off x="8270875" y="3802063"/>
                  <a:ext cx="447675"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8" name="Rectangle 117">
                  <a:extLst>
                    <a:ext uri="{FF2B5EF4-FFF2-40B4-BE49-F238E27FC236}">
                      <a16:creationId xmlns:a16="http://schemas.microsoft.com/office/drawing/2014/main" id="{FEFDE5B5-98C7-4C9A-B537-B350B7C251E2}"/>
                    </a:ext>
                  </a:extLst>
                </p:cNvPr>
                <p:cNvSpPr>
                  <a:spLocks noChangeArrowheads="1"/>
                </p:cNvSpPr>
                <p:nvPr userDrawn="1"/>
              </p:nvSpPr>
              <p:spPr bwMode="auto">
                <a:xfrm>
                  <a:off x="8270875" y="3378200"/>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9" name="Rectangle 118">
                  <a:extLst>
                    <a:ext uri="{FF2B5EF4-FFF2-40B4-BE49-F238E27FC236}">
                      <a16:creationId xmlns:a16="http://schemas.microsoft.com/office/drawing/2014/main" id="{43DEFC10-8C34-4436-A3BD-72604C289858}"/>
                    </a:ext>
                  </a:extLst>
                </p:cNvPr>
                <p:cNvSpPr>
                  <a:spLocks noChangeArrowheads="1"/>
                </p:cNvSpPr>
                <p:nvPr userDrawn="1"/>
              </p:nvSpPr>
              <p:spPr bwMode="auto">
                <a:xfrm>
                  <a:off x="8270875" y="2954338"/>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20" name="Rectangle 119">
                  <a:extLst>
                    <a:ext uri="{FF2B5EF4-FFF2-40B4-BE49-F238E27FC236}">
                      <a16:creationId xmlns:a16="http://schemas.microsoft.com/office/drawing/2014/main" id="{D31871AA-9A93-4332-8428-90D3AEDFAB01}"/>
                    </a:ext>
                  </a:extLst>
                </p:cNvPr>
                <p:cNvSpPr>
                  <a:spLocks noChangeArrowheads="1"/>
                </p:cNvSpPr>
                <p:nvPr userDrawn="1"/>
              </p:nvSpPr>
              <p:spPr bwMode="auto">
                <a:xfrm>
                  <a:off x="8270875" y="2530475"/>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sp>
            <p:nvSpPr>
              <p:cNvPr id="99" name="Freeform 98">
                <a:extLst>
                  <a:ext uri="{FF2B5EF4-FFF2-40B4-BE49-F238E27FC236}">
                    <a16:creationId xmlns:a16="http://schemas.microsoft.com/office/drawing/2014/main" id="{2998CDA8-96E0-4B34-9F20-3B54EA60B5B6}"/>
                  </a:ext>
                </a:extLst>
              </p:cNvPr>
              <p:cNvSpPr>
                <a:spLocks/>
              </p:cNvSpPr>
              <p:nvPr userDrawn="1"/>
            </p:nvSpPr>
            <p:spPr bwMode="auto">
              <a:xfrm>
                <a:off x="863600" y="0"/>
                <a:ext cx="2439988" cy="3071813"/>
              </a:xfrm>
              <a:custGeom>
                <a:avLst/>
                <a:gdLst>
                  <a:gd name="T0" fmla="*/ 1537 w 1537"/>
                  <a:gd name="T1" fmla="*/ 1803 h 1803"/>
                  <a:gd name="T2" fmla="*/ 910 w 1537"/>
                  <a:gd name="T3" fmla="*/ 1803 h 1803"/>
                  <a:gd name="T4" fmla="*/ 611 w 1537"/>
                  <a:gd name="T5" fmla="*/ 1593 h 1803"/>
                  <a:gd name="T6" fmla="*/ 0 w 1537"/>
                  <a:gd name="T7" fmla="*/ 1593 h 1803"/>
                  <a:gd name="T8" fmla="*/ 0 w 1537"/>
                  <a:gd name="T9" fmla="*/ 0 h 1803"/>
                  <a:gd name="T10" fmla="*/ 57 w 1537"/>
                  <a:gd name="T11" fmla="*/ 0 h 1803"/>
                  <a:gd name="T12" fmla="*/ 57 w 1537"/>
                  <a:gd name="T13" fmla="*/ 1536 h 1803"/>
                  <a:gd name="T14" fmla="*/ 628 w 1537"/>
                  <a:gd name="T15" fmla="*/ 1536 h 1803"/>
                  <a:gd name="T16" fmla="*/ 929 w 1537"/>
                  <a:gd name="T17" fmla="*/ 1746 h 1803"/>
                  <a:gd name="T18" fmla="*/ 1537 w 1537"/>
                  <a:gd name="T19" fmla="*/ 1746 h 1803"/>
                  <a:gd name="T20" fmla="*/ 1537 w 1537"/>
                  <a:gd name="T21"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803">
                    <a:moveTo>
                      <a:pt x="1537" y="1803"/>
                    </a:moveTo>
                    <a:lnTo>
                      <a:pt x="910" y="1803"/>
                    </a:lnTo>
                    <a:lnTo>
                      <a:pt x="611" y="1593"/>
                    </a:lnTo>
                    <a:lnTo>
                      <a:pt x="0" y="1593"/>
                    </a:lnTo>
                    <a:lnTo>
                      <a:pt x="0" y="0"/>
                    </a:lnTo>
                    <a:lnTo>
                      <a:pt x="57" y="0"/>
                    </a:lnTo>
                    <a:lnTo>
                      <a:pt x="57" y="1536"/>
                    </a:lnTo>
                    <a:lnTo>
                      <a:pt x="628" y="1536"/>
                    </a:lnTo>
                    <a:lnTo>
                      <a:pt x="929" y="1746"/>
                    </a:lnTo>
                    <a:lnTo>
                      <a:pt x="1537" y="1746"/>
                    </a:lnTo>
                    <a:lnTo>
                      <a:pt x="1537" y="180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grpSp>
            <p:nvGrpSpPr>
              <p:cNvPr id="100" name="Group 99">
                <a:extLst>
                  <a:ext uri="{FF2B5EF4-FFF2-40B4-BE49-F238E27FC236}">
                    <a16:creationId xmlns:a16="http://schemas.microsoft.com/office/drawing/2014/main" id="{C63AA9E8-1120-443A-9CE6-A0A5EC088A98}"/>
                  </a:ext>
                </a:extLst>
              </p:cNvPr>
              <p:cNvGrpSpPr/>
              <p:nvPr userDrawn="1"/>
            </p:nvGrpSpPr>
            <p:grpSpPr>
              <a:xfrm>
                <a:off x="8166100" y="0"/>
                <a:ext cx="1779588" cy="431800"/>
                <a:chOff x="8166100" y="0"/>
                <a:chExt cx="1779588" cy="431800"/>
              </a:xfrm>
              <a:solidFill>
                <a:schemeClr val="bg1">
                  <a:lumMod val="65000"/>
                </a:schemeClr>
              </a:solidFill>
            </p:grpSpPr>
            <p:sp>
              <p:nvSpPr>
                <p:cNvPr id="109" name="Freeform 108">
                  <a:extLst>
                    <a:ext uri="{FF2B5EF4-FFF2-40B4-BE49-F238E27FC236}">
                      <a16:creationId xmlns:a16="http://schemas.microsoft.com/office/drawing/2014/main" id="{CB929412-D31F-41DD-A832-7D3D7F8BE7B2}"/>
                    </a:ext>
                  </a:extLst>
                </p:cNvPr>
                <p:cNvSpPr>
                  <a:spLocks/>
                </p:cNvSpPr>
                <p:nvPr userDrawn="1"/>
              </p:nvSpPr>
              <p:spPr bwMode="auto">
                <a:xfrm>
                  <a:off x="8166100" y="76200"/>
                  <a:ext cx="1779588" cy="355600"/>
                </a:xfrm>
                <a:custGeom>
                  <a:avLst/>
                  <a:gdLst>
                    <a:gd name="T0" fmla="*/ 861 w 1121"/>
                    <a:gd name="T1" fmla="*/ 224 h 224"/>
                    <a:gd name="T2" fmla="*/ 0 w 1121"/>
                    <a:gd name="T3" fmla="*/ 224 h 224"/>
                    <a:gd name="T4" fmla="*/ 0 w 1121"/>
                    <a:gd name="T5" fmla="*/ 24 h 224"/>
                    <a:gd name="T6" fmla="*/ 57 w 1121"/>
                    <a:gd name="T7" fmla="*/ 24 h 224"/>
                    <a:gd name="T8" fmla="*/ 57 w 1121"/>
                    <a:gd name="T9" fmla="*/ 167 h 224"/>
                    <a:gd name="T10" fmla="*/ 842 w 1121"/>
                    <a:gd name="T11" fmla="*/ 167 h 224"/>
                    <a:gd name="T12" fmla="*/ 1090 w 1121"/>
                    <a:gd name="T13" fmla="*/ 0 h 224"/>
                    <a:gd name="T14" fmla="*/ 1121 w 1121"/>
                    <a:gd name="T15" fmla="*/ 48 h 224"/>
                    <a:gd name="T16" fmla="*/ 861 w 112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224">
                      <a:moveTo>
                        <a:pt x="861" y="224"/>
                      </a:moveTo>
                      <a:lnTo>
                        <a:pt x="0" y="224"/>
                      </a:lnTo>
                      <a:lnTo>
                        <a:pt x="0" y="24"/>
                      </a:lnTo>
                      <a:lnTo>
                        <a:pt x="57" y="24"/>
                      </a:lnTo>
                      <a:lnTo>
                        <a:pt x="57" y="167"/>
                      </a:lnTo>
                      <a:lnTo>
                        <a:pt x="842" y="167"/>
                      </a:lnTo>
                      <a:lnTo>
                        <a:pt x="1090" y="0"/>
                      </a:lnTo>
                      <a:lnTo>
                        <a:pt x="1121" y="48"/>
                      </a:lnTo>
                      <a:lnTo>
                        <a:pt x="86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013"/>
                </a:p>
              </p:txBody>
            </p:sp>
            <p:sp>
              <p:nvSpPr>
                <p:cNvPr id="110" name="Rectangle 109">
                  <a:extLst>
                    <a:ext uri="{FF2B5EF4-FFF2-40B4-BE49-F238E27FC236}">
                      <a16:creationId xmlns:a16="http://schemas.microsoft.com/office/drawing/2014/main" id="{5C8460CB-3AC1-44C1-9EB5-145A90A57682}"/>
                    </a:ext>
                  </a:extLst>
                </p:cNvPr>
                <p:cNvSpPr/>
                <p:nvPr userDrawn="1"/>
              </p:nvSpPr>
              <p:spPr>
                <a:xfrm>
                  <a:off x="8166100" y="0"/>
                  <a:ext cx="88900" cy="21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grpSp>
          <p:sp>
            <p:nvSpPr>
              <p:cNvPr id="101" name="Freeform: Shape 170">
                <a:extLst>
                  <a:ext uri="{FF2B5EF4-FFF2-40B4-BE49-F238E27FC236}">
                    <a16:creationId xmlns:a16="http://schemas.microsoft.com/office/drawing/2014/main" id="{1EE7338C-4BB5-4FC8-AE66-F5503EB74554}"/>
                  </a:ext>
                </a:extLst>
              </p:cNvPr>
              <p:cNvSpPr/>
              <p:nvPr userDrawn="1"/>
            </p:nvSpPr>
            <p:spPr>
              <a:xfrm>
                <a:off x="0" y="3106036"/>
                <a:ext cx="1325563" cy="1772353"/>
              </a:xfrm>
              <a:custGeom>
                <a:avLst/>
                <a:gdLst>
                  <a:gd name="connsiteX0" fmla="*/ 0 w 1325563"/>
                  <a:gd name="connsiteY0" fmla="*/ 0 h 1772353"/>
                  <a:gd name="connsiteX1" fmla="*/ 1325563 w 1325563"/>
                  <a:gd name="connsiteY1" fmla="*/ 738890 h 1772353"/>
                  <a:gd name="connsiteX2" fmla="*/ 1325563 w 1325563"/>
                  <a:gd name="connsiteY2" fmla="*/ 1772353 h 1772353"/>
                  <a:gd name="connsiteX3" fmla="*/ 0 w 1325563"/>
                  <a:gd name="connsiteY3" fmla="*/ 1772353 h 1772353"/>
                  <a:gd name="connsiteX4" fmla="*/ 0 w 1325563"/>
                  <a:gd name="connsiteY4" fmla="*/ 1681866 h 1772353"/>
                  <a:gd name="connsiteX5" fmla="*/ 1235076 w 1325563"/>
                  <a:gd name="connsiteY5" fmla="*/ 1681866 h 1772353"/>
                  <a:gd name="connsiteX6" fmla="*/ 1235076 w 1325563"/>
                  <a:gd name="connsiteY6" fmla="*/ 794453 h 1772353"/>
                  <a:gd name="connsiteX7" fmla="*/ 0 w 1325563"/>
                  <a:gd name="connsiteY7" fmla="*/ 105749 h 1772353"/>
                  <a:gd name="connsiteX8" fmla="*/ 0 w 1325563"/>
                  <a:gd name="connsiteY8" fmla="*/ 0 h 17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63" h="1772353">
                    <a:moveTo>
                      <a:pt x="0" y="0"/>
                    </a:moveTo>
                    <a:lnTo>
                      <a:pt x="1325563" y="738890"/>
                    </a:lnTo>
                    <a:lnTo>
                      <a:pt x="1325563" y="1772353"/>
                    </a:lnTo>
                    <a:lnTo>
                      <a:pt x="0" y="1772353"/>
                    </a:lnTo>
                    <a:lnTo>
                      <a:pt x="0" y="1681866"/>
                    </a:lnTo>
                    <a:lnTo>
                      <a:pt x="1235076" y="1681866"/>
                    </a:lnTo>
                    <a:lnTo>
                      <a:pt x="1235076" y="794453"/>
                    </a:lnTo>
                    <a:lnTo>
                      <a:pt x="0" y="105749"/>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2" name="Freeform: Shape 178">
                <a:extLst>
                  <a:ext uri="{FF2B5EF4-FFF2-40B4-BE49-F238E27FC236}">
                    <a16:creationId xmlns:a16="http://schemas.microsoft.com/office/drawing/2014/main" id="{4BFB81BB-C1D9-485F-93EE-698488FC9D14}"/>
                  </a:ext>
                </a:extLst>
              </p:cNvPr>
              <p:cNvSpPr/>
              <p:nvPr userDrawn="1"/>
            </p:nvSpPr>
            <p:spPr>
              <a:xfrm>
                <a:off x="1" y="4235994"/>
                <a:ext cx="620713" cy="596356"/>
              </a:xfrm>
              <a:custGeom>
                <a:avLst/>
                <a:gdLst>
                  <a:gd name="connsiteX0" fmla="*/ 0 w 620713"/>
                  <a:gd name="connsiteY0" fmla="*/ 0 h 596356"/>
                  <a:gd name="connsiteX1" fmla="*/ 620713 w 620713"/>
                  <a:gd name="connsiteY1" fmla="*/ 286794 h 596356"/>
                  <a:gd name="connsiteX2" fmla="*/ 620713 w 620713"/>
                  <a:gd name="connsiteY2" fmla="*/ 596356 h 596356"/>
                  <a:gd name="connsiteX3" fmla="*/ 530225 w 620713"/>
                  <a:gd name="connsiteY3" fmla="*/ 596356 h 596356"/>
                  <a:gd name="connsiteX4" fmla="*/ 530225 w 620713"/>
                  <a:gd name="connsiteY4" fmla="*/ 347119 h 596356"/>
                  <a:gd name="connsiteX5" fmla="*/ 0 w 620713"/>
                  <a:gd name="connsiteY5" fmla="*/ 101828 h 596356"/>
                  <a:gd name="connsiteX6" fmla="*/ 0 w 620713"/>
                  <a:gd name="connsiteY6" fmla="*/ 0 h 59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713" h="596356">
                    <a:moveTo>
                      <a:pt x="0" y="0"/>
                    </a:moveTo>
                    <a:lnTo>
                      <a:pt x="620713" y="286794"/>
                    </a:lnTo>
                    <a:lnTo>
                      <a:pt x="620713" y="596356"/>
                    </a:lnTo>
                    <a:lnTo>
                      <a:pt x="530225" y="596356"/>
                    </a:lnTo>
                    <a:lnTo>
                      <a:pt x="530225" y="347119"/>
                    </a:lnTo>
                    <a:lnTo>
                      <a:pt x="0" y="101828"/>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3" name="Freeform: Shape 187">
                <a:extLst>
                  <a:ext uri="{FF2B5EF4-FFF2-40B4-BE49-F238E27FC236}">
                    <a16:creationId xmlns:a16="http://schemas.microsoft.com/office/drawing/2014/main" id="{2F475784-9EDC-4F26-A2EC-FEB9E78CA452}"/>
                  </a:ext>
                </a:extLst>
              </p:cNvPr>
              <p:cNvSpPr/>
              <p:nvPr userDrawn="1"/>
            </p:nvSpPr>
            <p:spPr>
              <a:xfrm flipH="1">
                <a:off x="11541126" y="5056188"/>
                <a:ext cx="647699" cy="415925"/>
              </a:xfrm>
              <a:custGeom>
                <a:avLst/>
                <a:gdLst>
                  <a:gd name="connsiteX0" fmla="*/ 593724 w 647699"/>
                  <a:gd name="connsiteY0" fmla="*/ 0 h 415925"/>
                  <a:gd name="connsiteX1" fmla="*/ 131761 w 647699"/>
                  <a:gd name="connsiteY1" fmla="*/ 325438 h 415925"/>
                  <a:gd name="connsiteX2" fmla="*/ 0 w 647699"/>
                  <a:gd name="connsiteY2" fmla="*/ 325438 h 415925"/>
                  <a:gd name="connsiteX3" fmla="*/ 0 w 647699"/>
                  <a:gd name="connsiteY3" fmla="*/ 415925 h 415925"/>
                  <a:gd name="connsiteX4" fmla="*/ 158749 w 647699"/>
                  <a:gd name="connsiteY4" fmla="*/ 415925 h 415925"/>
                  <a:gd name="connsiteX5" fmla="*/ 647699 w 647699"/>
                  <a:gd name="connsiteY5" fmla="*/ 76200 h 415925"/>
                  <a:gd name="connsiteX6" fmla="*/ 593724 w 647699"/>
                  <a:gd name="connsiteY6" fmla="*/ 0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99" h="415925">
                    <a:moveTo>
                      <a:pt x="593724" y="0"/>
                    </a:moveTo>
                    <a:lnTo>
                      <a:pt x="131761" y="325438"/>
                    </a:lnTo>
                    <a:lnTo>
                      <a:pt x="0" y="325438"/>
                    </a:lnTo>
                    <a:lnTo>
                      <a:pt x="0" y="415925"/>
                    </a:lnTo>
                    <a:lnTo>
                      <a:pt x="158749" y="415925"/>
                    </a:lnTo>
                    <a:lnTo>
                      <a:pt x="647699" y="76200"/>
                    </a:lnTo>
                    <a:lnTo>
                      <a:pt x="593724"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4" name="Freeform: Shape 183">
                <a:extLst>
                  <a:ext uri="{FF2B5EF4-FFF2-40B4-BE49-F238E27FC236}">
                    <a16:creationId xmlns:a16="http://schemas.microsoft.com/office/drawing/2014/main" id="{4614F863-2BEF-49AD-88A9-6619AB9B5C62}"/>
                  </a:ext>
                </a:extLst>
              </p:cNvPr>
              <p:cNvSpPr/>
              <p:nvPr userDrawn="1"/>
            </p:nvSpPr>
            <p:spPr>
              <a:xfrm>
                <a:off x="10636250" y="1341438"/>
                <a:ext cx="1556543" cy="3378200"/>
              </a:xfrm>
              <a:custGeom>
                <a:avLst/>
                <a:gdLst>
                  <a:gd name="connsiteX0" fmla="*/ 0 w 1556543"/>
                  <a:gd name="connsiteY0" fmla="*/ 0 h 3378200"/>
                  <a:gd name="connsiteX1" fmla="*/ 1547742 w 1556543"/>
                  <a:gd name="connsiteY1" fmla="*/ 0 h 3378200"/>
                  <a:gd name="connsiteX2" fmla="*/ 1547742 w 1556543"/>
                  <a:gd name="connsiteY2" fmla="*/ 90488 h 3378200"/>
                  <a:gd name="connsiteX3" fmla="*/ 95997 w 1556543"/>
                  <a:gd name="connsiteY3" fmla="*/ 90488 h 3378200"/>
                  <a:gd name="connsiteX4" fmla="*/ 95997 w 1556543"/>
                  <a:gd name="connsiteY4" fmla="*/ 3286125 h 3378200"/>
                  <a:gd name="connsiteX5" fmla="*/ 1556543 w 1556543"/>
                  <a:gd name="connsiteY5" fmla="*/ 3286125 h 3378200"/>
                  <a:gd name="connsiteX6" fmla="*/ 1556543 w 1556543"/>
                  <a:gd name="connsiteY6" fmla="*/ 3378200 h 3378200"/>
                  <a:gd name="connsiteX7" fmla="*/ 0 w 1556543"/>
                  <a:gd name="connsiteY7" fmla="*/ 3378200 h 3378200"/>
                  <a:gd name="connsiteX8" fmla="*/ 0 w 1556543"/>
                  <a:gd name="connsiteY8"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543" h="3378200">
                    <a:moveTo>
                      <a:pt x="0" y="0"/>
                    </a:moveTo>
                    <a:lnTo>
                      <a:pt x="1547742" y="0"/>
                    </a:lnTo>
                    <a:lnTo>
                      <a:pt x="1547742" y="90488"/>
                    </a:lnTo>
                    <a:lnTo>
                      <a:pt x="95997" y="90488"/>
                    </a:lnTo>
                    <a:lnTo>
                      <a:pt x="95997" y="3286125"/>
                    </a:lnTo>
                    <a:lnTo>
                      <a:pt x="1556543" y="3286125"/>
                    </a:lnTo>
                    <a:lnTo>
                      <a:pt x="1556543" y="3378200"/>
                    </a:lnTo>
                    <a:lnTo>
                      <a:pt x="0" y="337820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5" name="Freeform: Shape 194">
                <a:extLst>
                  <a:ext uri="{FF2B5EF4-FFF2-40B4-BE49-F238E27FC236}">
                    <a16:creationId xmlns:a16="http://schemas.microsoft.com/office/drawing/2014/main" id="{6EE82D75-7D96-4AE5-870E-117E8AE9A987}"/>
                  </a:ext>
                </a:extLst>
              </p:cNvPr>
              <p:cNvSpPr/>
              <p:nvPr userDrawn="1"/>
            </p:nvSpPr>
            <p:spPr>
              <a:xfrm>
                <a:off x="7732712" y="5299075"/>
                <a:ext cx="4456113" cy="698848"/>
              </a:xfrm>
              <a:custGeom>
                <a:avLst/>
                <a:gdLst>
                  <a:gd name="connsiteX0" fmla="*/ 0 w 4456113"/>
                  <a:gd name="connsiteY0" fmla="*/ 0 h 698848"/>
                  <a:gd name="connsiteX1" fmla="*/ 93549 w 4456113"/>
                  <a:gd name="connsiteY1" fmla="*/ 0 h 698848"/>
                  <a:gd name="connsiteX2" fmla="*/ 93549 w 4456113"/>
                  <a:gd name="connsiteY2" fmla="*/ 131763 h 698848"/>
                  <a:gd name="connsiteX3" fmla="*/ 3791938 w 4456113"/>
                  <a:gd name="connsiteY3" fmla="*/ 131763 h 698848"/>
                  <a:gd name="connsiteX4" fmla="*/ 4456113 w 4456113"/>
                  <a:gd name="connsiteY4" fmla="*/ 588370 h 698848"/>
                  <a:gd name="connsiteX5" fmla="*/ 4456113 w 4456113"/>
                  <a:gd name="connsiteY5" fmla="*/ 698848 h 698848"/>
                  <a:gd name="connsiteX6" fmla="*/ 3766132 w 4456113"/>
                  <a:gd name="connsiteY6" fmla="*/ 222250 h 698848"/>
                  <a:gd name="connsiteX7" fmla="*/ 0 w 4456113"/>
                  <a:gd name="connsiteY7" fmla="*/ 222250 h 698848"/>
                  <a:gd name="connsiteX8" fmla="*/ 0 w 4456113"/>
                  <a:gd name="connsiteY8" fmla="*/ 0 h 69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6113" h="698848">
                    <a:moveTo>
                      <a:pt x="0" y="0"/>
                    </a:moveTo>
                    <a:lnTo>
                      <a:pt x="93549" y="0"/>
                    </a:lnTo>
                    <a:lnTo>
                      <a:pt x="93549" y="131763"/>
                    </a:lnTo>
                    <a:lnTo>
                      <a:pt x="3791938" y="131763"/>
                    </a:lnTo>
                    <a:lnTo>
                      <a:pt x="4456113" y="588370"/>
                    </a:lnTo>
                    <a:lnTo>
                      <a:pt x="4456113" y="698848"/>
                    </a:lnTo>
                    <a:lnTo>
                      <a:pt x="3766132" y="222250"/>
                    </a:lnTo>
                    <a:lnTo>
                      <a:pt x="0" y="22225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6" name="Rectangle 105">
                <a:extLst>
                  <a:ext uri="{FF2B5EF4-FFF2-40B4-BE49-F238E27FC236}">
                    <a16:creationId xmlns:a16="http://schemas.microsoft.com/office/drawing/2014/main" id="{C9A8D692-12C2-42F2-88B4-5A9EA114D347}"/>
                  </a:ext>
                </a:extLst>
              </p:cNvPr>
              <p:cNvSpPr/>
              <p:nvPr userDrawn="1"/>
            </p:nvSpPr>
            <p:spPr>
              <a:xfrm>
                <a:off x="9931400"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7" name="Rectangle 106">
                <a:extLst>
                  <a:ext uri="{FF2B5EF4-FFF2-40B4-BE49-F238E27FC236}">
                    <a16:creationId xmlns:a16="http://schemas.microsoft.com/office/drawing/2014/main" id="{D12B4C6B-1ABF-4A08-B4CA-D38322BBF54D}"/>
                  </a:ext>
                </a:extLst>
              </p:cNvPr>
              <p:cNvSpPr/>
              <p:nvPr userDrawn="1"/>
            </p:nvSpPr>
            <p:spPr>
              <a:xfrm>
                <a:off x="10990263"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sp>
            <p:nvSpPr>
              <p:cNvPr id="108" name="Rectangle 107">
                <a:extLst>
                  <a:ext uri="{FF2B5EF4-FFF2-40B4-BE49-F238E27FC236}">
                    <a16:creationId xmlns:a16="http://schemas.microsoft.com/office/drawing/2014/main" id="{8D959865-100C-44A1-8F18-F5A72A703100}"/>
                  </a:ext>
                </a:extLst>
              </p:cNvPr>
              <p:cNvSpPr/>
              <p:nvPr userDrawn="1"/>
            </p:nvSpPr>
            <p:spPr>
              <a:xfrm rot="5400000">
                <a:off x="10475119" y="5223670"/>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013"/>
              </a:p>
            </p:txBody>
          </p:sp>
        </p:grpSp>
        <p:sp>
          <p:nvSpPr>
            <p:cNvPr id="19" name="Rectangle 18">
              <a:extLst>
                <a:ext uri="{FF2B5EF4-FFF2-40B4-BE49-F238E27FC236}">
                  <a16:creationId xmlns:a16="http://schemas.microsoft.com/office/drawing/2014/main" id="{D0708BEF-D6C0-4BD1-8412-877B4DBAF504}"/>
                </a:ext>
              </a:extLst>
            </p:cNvPr>
            <p:cNvSpPr>
              <a:spLocks noChangeArrowheads="1"/>
            </p:cNvSpPr>
            <p:nvPr userDrawn="1"/>
          </p:nvSpPr>
          <p:spPr bwMode="auto">
            <a:xfrm>
              <a:off x="2981325" y="1704975"/>
              <a:ext cx="3199210" cy="1763316"/>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D" sz="1013" dirty="0">
                <a:solidFill>
                  <a:schemeClr val="tx1">
                    <a:lumMod val="65000"/>
                    <a:lumOff val="35000"/>
                  </a:schemeClr>
                </a:solidFill>
              </a:endParaRPr>
            </a:p>
          </p:txBody>
        </p:sp>
        <p:pic>
          <p:nvPicPr>
            <p:cNvPr id="20" name="Picture 19" descr="A picture containing monitor, computer, keyboard, table&#10;&#10;Description automatically generated">
              <a:extLst>
                <a:ext uri="{FF2B5EF4-FFF2-40B4-BE49-F238E27FC236}">
                  <a16:creationId xmlns:a16="http://schemas.microsoft.com/office/drawing/2014/main" id="{DC46C932-19EF-4690-AB35-D49ED58E471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85223" y="1796707"/>
              <a:ext cx="2332431" cy="1826585"/>
            </a:xfrm>
            <a:prstGeom prst="rect">
              <a:avLst/>
            </a:prstGeom>
          </p:spPr>
        </p:pic>
      </p:grpSp>
    </p:spTree>
    <p:extLst>
      <p:ext uri="{BB962C8B-B14F-4D97-AF65-F5344CB8AC3E}">
        <p14:creationId xmlns:p14="http://schemas.microsoft.com/office/powerpoint/2010/main" val="3987329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orbel" panose="020B0503020204020204"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73755458-C818-45CD-B081-7BA67B385FCC}"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6699B4F5-F495-445A-AD57-B1A0CC0AEFE3}" type="slidenum">
              <a:rPr lang="en-US" smtClean="0"/>
              <a:pPr>
                <a:defRPr/>
              </a:pPr>
              <a:t>‹#›</a:t>
            </a:fld>
            <a:endParaRPr lang="en-US"/>
          </a:p>
        </p:txBody>
      </p:sp>
    </p:spTree>
    <p:extLst>
      <p:ext uri="{BB962C8B-B14F-4D97-AF65-F5344CB8AC3E}">
        <p14:creationId xmlns:p14="http://schemas.microsoft.com/office/powerpoint/2010/main" val="1215858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46B6017C-921A-4295-8BC4-B84BFC475189}"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08113C1C-2065-443A-845F-EE82C0FEFE92}" type="slidenum">
              <a:rPr lang="en-US" smtClean="0"/>
              <a:pPr>
                <a:defRPr/>
              </a:pPr>
              <a:t>‹#›</a:t>
            </a:fld>
            <a:endParaRPr lang="en-US"/>
          </a:p>
        </p:txBody>
      </p:sp>
    </p:spTree>
    <p:extLst>
      <p:ext uri="{BB962C8B-B14F-4D97-AF65-F5344CB8AC3E}">
        <p14:creationId xmlns:p14="http://schemas.microsoft.com/office/powerpoint/2010/main" val="203344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chemeClr val="accent6">
                    <a:lumMod val="50000"/>
                  </a:schemeClr>
                </a:solidFill>
                <a:latin typeface="Corbel" panose="020B0503020204020204" pitchFamily="34" charset="0"/>
              </a:defRPr>
            </a:lvl1pPr>
          </a:lstStyle>
          <a:p>
            <a:r>
              <a:rPr lang="en-US" dirty="0"/>
              <a:t>Click to edit Master title style</a:t>
            </a:r>
          </a:p>
        </p:txBody>
      </p:sp>
      <p:sp>
        <p:nvSpPr>
          <p:cNvPr id="3" name="Content Placeholder 2"/>
          <p:cNvSpPr>
            <a:spLocks noGrp="1"/>
          </p:cNvSpPr>
          <p:nvPr>
            <p:ph idx="1"/>
          </p:nvPr>
        </p:nvSpPr>
        <p:spPr>
          <a:xfrm>
            <a:off x="228600" y="921115"/>
            <a:ext cx="8686800" cy="3766484"/>
          </a:xfrm>
        </p:spPr>
        <p:txBody>
          <a:bodyPr/>
          <a:lstStyle>
            <a:lvl1pPr marL="355600" indent="-298450">
              <a:buSzPct val="110000"/>
              <a:buFont typeface="Wingdings" panose="05000000000000000000" pitchFamily="2" charset="2"/>
              <a:buChar char="v"/>
              <a:defRPr sz="2400">
                <a:solidFill>
                  <a:schemeClr val="tx1"/>
                </a:solidFill>
              </a:defRPr>
            </a:lvl1pPr>
            <a:lvl2pPr marL="457200" indent="-228600">
              <a:defRPr sz="2400">
                <a:solidFill>
                  <a:schemeClr val="tx1"/>
                </a:solidFill>
              </a:defRPr>
            </a:lvl2pPr>
            <a:lvl3pPr marL="627063" indent="-169863">
              <a:defRPr sz="2000">
                <a:solidFill>
                  <a:schemeClr val="tx1"/>
                </a:solidFill>
              </a:defRPr>
            </a:lvl3pPr>
            <a:lvl4pPr marL="803275" indent="-176213">
              <a:defRPr sz="1800">
                <a:solidFill>
                  <a:schemeClr val="tx1"/>
                </a:solidFill>
              </a:defRPr>
            </a:lvl4pPr>
            <a:lvl5pPr marL="973138" indent="-169863">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228600" y="4836351"/>
            <a:ext cx="1854203" cy="273844"/>
          </a:xfrm>
        </p:spPr>
        <p:txBody>
          <a:bodyPr/>
          <a:lstStyle>
            <a:lvl1pPr>
              <a:defRPr sz="1200"/>
            </a:lvl1pPr>
          </a:lstStyle>
          <a:p>
            <a:pPr>
              <a:defRPr/>
            </a:pPr>
            <a:fld id="{5822F03A-242C-40C3-B5B3-71809A284861}" type="datetime1">
              <a:rPr lang="en-US" smtClean="0"/>
              <a:t>8/26/2022</a:t>
            </a:fld>
            <a:endParaRPr lang="en-US"/>
          </a:p>
        </p:txBody>
      </p:sp>
      <p:sp>
        <p:nvSpPr>
          <p:cNvPr id="5" name="Footer Placeholder 4"/>
          <p:cNvSpPr>
            <a:spLocks noGrp="1"/>
          </p:cNvSpPr>
          <p:nvPr>
            <p:ph type="ftr" sz="quarter" idx="11"/>
          </p:nvPr>
        </p:nvSpPr>
        <p:spPr/>
        <p:txBody>
          <a:bodyPr/>
          <a:lstStyle>
            <a:lvl1pPr>
              <a:defRPr sz="1200"/>
            </a:lvl1pPr>
          </a:lstStyle>
          <a:p>
            <a:pPr>
              <a:defRPr/>
            </a:pPr>
            <a:r>
              <a:rPr lang="en-US" dirty="0"/>
              <a:t>COE292 - Introduction to AI</a:t>
            </a:r>
          </a:p>
        </p:txBody>
      </p:sp>
      <p:sp>
        <p:nvSpPr>
          <p:cNvPr id="6" name="Slide Number Placeholder 5"/>
          <p:cNvSpPr>
            <a:spLocks noGrp="1"/>
          </p:cNvSpPr>
          <p:nvPr>
            <p:ph type="sldNum" sz="quarter" idx="12"/>
          </p:nvPr>
        </p:nvSpPr>
        <p:spPr/>
        <p:txBody>
          <a:bodyPr/>
          <a:lstStyle>
            <a:lvl1pPr>
              <a:defRPr sz="1200"/>
            </a:lvl1pPr>
          </a:lstStyle>
          <a:p>
            <a:pPr>
              <a:defRPr/>
            </a:pPr>
            <a:fld id="{A91A05A8-D087-49F8-A68B-53BB47A7E6BF}" type="slidenum">
              <a:rPr lang="en-US" smtClean="0"/>
              <a:pPr>
                <a:defRPr/>
              </a:pPr>
              <a:t>‹#›</a:t>
            </a:fld>
            <a:endParaRPr lang="en-US"/>
          </a:p>
        </p:txBody>
      </p:sp>
    </p:spTree>
    <p:extLst>
      <p:ext uri="{BB962C8B-B14F-4D97-AF65-F5344CB8AC3E}">
        <p14:creationId xmlns:p14="http://schemas.microsoft.com/office/powerpoint/2010/main" val="332197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sz="1200"/>
            </a:lvl1pPr>
          </a:lstStyle>
          <a:p>
            <a:pPr>
              <a:defRPr/>
            </a:pPr>
            <a:fld id="{F6E48677-9273-4527-821F-CA240F10C0A5}" type="datetime1">
              <a:rPr lang="en-US" smtClean="0"/>
              <a:t>8/26/2022</a:t>
            </a:fld>
            <a:endParaRPr lang="en-US" dirty="0"/>
          </a:p>
        </p:txBody>
      </p:sp>
      <p:sp>
        <p:nvSpPr>
          <p:cNvPr id="5" name="Footer Placeholder 4"/>
          <p:cNvSpPr>
            <a:spLocks noGrp="1"/>
          </p:cNvSpPr>
          <p:nvPr>
            <p:ph type="ftr" sz="quarter" idx="11"/>
          </p:nvPr>
        </p:nvSpPr>
        <p:spPr/>
        <p:txBody>
          <a:bodyPr/>
          <a:lstStyle>
            <a:lvl1pPr>
              <a:defRPr sz="1200"/>
            </a:lvl1pPr>
          </a:lstStyle>
          <a:p>
            <a:pPr>
              <a:defRPr/>
            </a:pPr>
            <a:r>
              <a:rPr lang="en-US" dirty="0"/>
              <a:t>COE292 - Introduction to AI</a:t>
            </a:r>
          </a:p>
        </p:txBody>
      </p:sp>
      <p:sp>
        <p:nvSpPr>
          <p:cNvPr id="6" name="Slide Number Placeholder 5"/>
          <p:cNvSpPr>
            <a:spLocks noGrp="1"/>
          </p:cNvSpPr>
          <p:nvPr>
            <p:ph type="sldNum" sz="quarter" idx="12"/>
          </p:nvPr>
        </p:nvSpPr>
        <p:spPr/>
        <p:txBody>
          <a:bodyPr/>
          <a:lstStyle>
            <a:lvl1pPr>
              <a:defRPr sz="1200"/>
            </a:lvl1pPr>
          </a:lstStyle>
          <a:p>
            <a:pPr>
              <a:defRPr/>
            </a:pPr>
            <a:fld id="{36BBC673-9CA8-4194-8E34-D666622A555E}" type="slidenum">
              <a:rPr lang="en-US" smtClean="0"/>
              <a:pPr>
                <a:defRPr/>
              </a:pPr>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55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228600" y="214953"/>
            <a:ext cx="8686800" cy="527997"/>
          </a:xfrm>
        </p:spPr>
        <p:txBody>
          <a:bodyPr/>
          <a:lstStyle>
            <a:lvl1pPr>
              <a:defRPr>
                <a:solidFill>
                  <a:schemeClr val="accent6">
                    <a:lumMod val="50000"/>
                  </a:schemeClr>
                </a:solidFill>
              </a:defRPr>
            </a:lvl1pPr>
          </a:lstStyle>
          <a:p>
            <a:r>
              <a:rPr lang="en-US" dirty="0"/>
              <a:t>Click to edit Master title style</a:t>
            </a:r>
          </a:p>
        </p:txBody>
      </p:sp>
      <p:sp>
        <p:nvSpPr>
          <p:cNvPr id="3" name="Content Placeholder 2"/>
          <p:cNvSpPr>
            <a:spLocks noGrp="1"/>
          </p:cNvSpPr>
          <p:nvPr>
            <p:ph sz="half" idx="1"/>
          </p:nvPr>
        </p:nvSpPr>
        <p:spPr>
          <a:xfrm>
            <a:off x="228600" y="895350"/>
            <a:ext cx="4267200" cy="3810000"/>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72000" y="895350"/>
            <a:ext cx="4343400" cy="3810000"/>
          </a:xfrm>
        </p:spPr>
        <p:txBody>
          <a:bodyPr/>
          <a:lstStyle>
            <a:lvl1pPr>
              <a:defRPr sz="24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defRPr/>
            </a:pPr>
            <a:fld id="{7AA0D879-D8DA-4448-821A-706976DC254B}" type="datetime1">
              <a:rPr lang="en-US" smtClean="0"/>
              <a:t>8/26/2022</a:t>
            </a:fld>
            <a:endParaRPr lang="en-US"/>
          </a:p>
        </p:txBody>
      </p:sp>
      <p:sp>
        <p:nvSpPr>
          <p:cNvPr id="6" name="Footer Placeholder 5"/>
          <p:cNvSpPr>
            <a:spLocks noGrp="1"/>
          </p:cNvSpPr>
          <p:nvPr>
            <p:ph type="ftr" sz="quarter" idx="11"/>
          </p:nvPr>
        </p:nvSpPr>
        <p:spPr/>
        <p:txBody>
          <a:bodyPr/>
          <a:lstStyle/>
          <a:p>
            <a:pPr>
              <a:defRPr/>
            </a:pPr>
            <a:r>
              <a:rPr lang="en-US" dirty="0"/>
              <a:t>COE292 - Introduction to AI</a:t>
            </a:r>
          </a:p>
        </p:txBody>
      </p:sp>
      <p:sp>
        <p:nvSpPr>
          <p:cNvPr id="7" name="Slide Number Placeholder 6"/>
          <p:cNvSpPr>
            <a:spLocks noGrp="1"/>
          </p:cNvSpPr>
          <p:nvPr>
            <p:ph type="sldNum" sz="quarter" idx="12"/>
          </p:nvPr>
        </p:nvSpPr>
        <p:spPr/>
        <p:txBody>
          <a:bodyPr/>
          <a:lstStyle/>
          <a:p>
            <a:pPr>
              <a:defRPr/>
            </a:pPr>
            <a:fld id="{2D0394BE-C7C4-4CA6-9240-6CDB29B2C93E}" type="slidenum">
              <a:rPr lang="en-US" smtClean="0"/>
              <a:pPr>
                <a:defRPr/>
              </a:pPr>
              <a:t>‹#›</a:t>
            </a:fld>
            <a:endParaRPr lang="en-US"/>
          </a:p>
        </p:txBody>
      </p:sp>
    </p:spTree>
    <p:extLst>
      <p:ext uri="{BB962C8B-B14F-4D97-AF65-F5344CB8AC3E}">
        <p14:creationId xmlns:p14="http://schemas.microsoft.com/office/powerpoint/2010/main" val="6238063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228600" y="209550"/>
            <a:ext cx="8686800" cy="533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8600" y="901496"/>
            <a:ext cx="4262846" cy="55221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32954" y="1571221"/>
            <a:ext cx="4262846" cy="31341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8200" y="901496"/>
            <a:ext cx="4238897" cy="552212"/>
          </a:xfrm>
        </p:spPr>
        <p:txBody>
          <a:bodyPr lIns="91440" rIns="91440" anchor="ctr">
            <a:normAutofit/>
          </a:bodyPr>
          <a:lstStyle>
            <a:lvl1pPr marL="0" indent="0">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8200" y="1600430"/>
            <a:ext cx="4238897" cy="310491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AC5F3549-A3DF-46D8-9FA1-99E216D19636}" type="datetime1">
              <a:rPr lang="en-US" smtClean="0"/>
              <a:t>8/26/2022</a:t>
            </a:fld>
            <a:endParaRPr lang="en-US"/>
          </a:p>
        </p:txBody>
      </p:sp>
      <p:sp>
        <p:nvSpPr>
          <p:cNvPr id="8" name="Footer Placeholder 7"/>
          <p:cNvSpPr>
            <a:spLocks noGrp="1"/>
          </p:cNvSpPr>
          <p:nvPr>
            <p:ph type="ftr" sz="quarter" idx="11"/>
          </p:nvPr>
        </p:nvSpPr>
        <p:spPr/>
        <p:txBody>
          <a:bodyPr/>
          <a:lstStyle/>
          <a:p>
            <a:pPr>
              <a:defRPr/>
            </a:pPr>
            <a:r>
              <a:rPr lang="en-US"/>
              <a:t>COE292 - Introduction to AI</a:t>
            </a:r>
          </a:p>
        </p:txBody>
      </p:sp>
      <p:sp>
        <p:nvSpPr>
          <p:cNvPr id="9" name="Slide Number Placeholder 8"/>
          <p:cNvSpPr>
            <a:spLocks noGrp="1"/>
          </p:cNvSpPr>
          <p:nvPr>
            <p:ph type="sldNum" sz="quarter" idx="12"/>
          </p:nvPr>
        </p:nvSpPr>
        <p:spPr/>
        <p:txBody>
          <a:bodyPr/>
          <a:lstStyle/>
          <a:p>
            <a:pPr>
              <a:defRPr/>
            </a:pPr>
            <a:fld id="{7F5894F7-D2D8-4142-8878-126BF2DBE9F6}" type="slidenum">
              <a:rPr lang="en-US" smtClean="0"/>
              <a:pPr>
                <a:defRPr/>
              </a:pPr>
              <a:t>‹#›</a:t>
            </a:fld>
            <a:endParaRPr lang="en-US"/>
          </a:p>
        </p:txBody>
      </p:sp>
    </p:spTree>
    <p:extLst>
      <p:ext uri="{BB962C8B-B14F-4D97-AF65-F5344CB8AC3E}">
        <p14:creationId xmlns:p14="http://schemas.microsoft.com/office/powerpoint/2010/main" val="3694348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8127C06E-325F-4A65-9231-7C47E0FA19EE}" type="datetime1">
              <a:rPr lang="en-US" smtClean="0"/>
              <a:t>8/26/2022</a:t>
            </a:fld>
            <a:endParaRPr lang="en-US"/>
          </a:p>
        </p:txBody>
      </p:sp>
      <p:sp>
        <p:nvSpPr>
          <p:cNvPr id="4" name="Footer Placeholder 3"/>
          <p:cNvSpPr>
            <a:spLocks noGrp="1"/>
          </p:cNvSpPr>
          <p:nvPr>
            <p:ph type="ftr" sz="quarter" idx="11"/>
          </p:nvPr>
        </p:nvSpPr>
        <p:spPr/>
        <p:txBody>
          <a:bodyPr/>
          <a:lstStyle/>
          <a:p>
            <a:pPr>
              <a:defRPr/>
            </a:pPr>
            <a:r>
              <a:rPr lang="en-US" dirty="0"/>
              <a:t>COE292 - Introduction to AI</a:t>
            </a:r>
          </a:p>
        </p:txBody>
      </p:sp>
      <p:sp>
        <p:nvSpPr>
          <p:cNvPr id="5" name="Slide Number Placeholder 4"/>
          <p:cNvSpPr>
            <a:spLocks noGrp="1"/>
          </p:cNvSpPr>
          <p:nvPr>
            <p:ph type="sldNum" sz="quarter" idx="12"/>
          </p:nvPr>
        </p:nvSpPr>
        <p:spPr/>
        <p:txBody>
          <a:bodyPr/>
          <a:lstStyle/>
          <a:p>
            <a:pPr>
              <a:defRPr/>
            </a:pPr>
            <a:fld id="{3E00470E-5877-48CB-82CD-3CCAD5E83536}" type="slidenum">
              <a:rPr lang="en-US" smtClean="0"/>
              <a:pPr>
                <a:defRPr/>
              </a:pPr>
              <a:t>‹#›</a:t>
            </a:fld>
            <a:endParaRPr lang="en-US"/>
          </a:p>
        </p:txBody>
      </p:sp>
    </p:spTree>
    <p:extLst>
      <p:ext uri="{BB962C8B-B14F-4D97-AF65-F5344CB8AC3E}">
        <p14:creationId xmlns:p14="http://schemas.microsoft.com/office/powerpoint/2010/main" val="60888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a:defRPr/>
            </a:pPr>
            <a:fld id="{F3C8A303-7A43-4EFC-B27D-ABB622450717}" type="datetime1">
              <a:rPr lang="en-US" smtClean="0"/>
              <a:t>8/26/2022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en-US" dirty="0"/>
              <a:t>COE292 - Introduction to AI</a:t>
            </a:r>
          </a:p>
        </p:txBody>
      </p:sp>
      <p:sp>
        <p:nvSpPr>
          <p:cNvPr id="9" name="Slide Number Placeholder 8"/>
          <p:cNvSpPr>
            <a:spLocks noGrp="1"/>
          </p:cNvSpPr>
          <p:nvPr>
            <p:ph type="sldNum" sz="quarter" idx="12"/>
          </p:nvPr>
        </p:nvSpPr>
        <p:spPr/>
        <p:txBody>
          <a:bodyPr/>
          <a:lstStyle/>
          <a:p>
            <a:pPr>
              <a:defRPr/>
            </a:pPr>
            <a:fld id="{21D85F8C-9C5D-49E8-8BBF-F28B73097F10}" type="slidenum">
              <a:rPr lang="en-US" smtClean="0"/>
              <a:pPr>
                <a:defRPr/>
              </a:pPr>
              <a:t>‹#›</a:t>
            </a:fld>
            <a:endParaRPr lang="en-US"/>
          </a:p>
        </p:txBody>
      </p:sp>
    </p:spTree>
    <p:extLst>
      <p:ext uri="{BB962C8B-B14F-4D97-AF65-F5344CB8AC3E}">
        <p14:creationId xmlns:p14="http://schemas.microsoft.com/office/powerpoint/2010/main" val="162244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pPr>
              <a:defRPr/>
            </a:pPr>
            <a:fld id="{FD02D2A2-C4FA-4472-AB38-3F7E7F8EC6B8}" type="datetime1">
              <a:rPr lang="en-US" smtClean="0"/>
              <a:t>8/26/2022</a:t>
            </a:fld>
            <a:endParaRPr lang="en-US"/>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pPr>
              <a:defRPr/>
            </a:pPr>
            <a:r>
              <a:rPr lang="en-US" dirty="0"/>
              <a:t>COE292 - Introduction to AI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a:defRPr/>
            </a:pPr>
            <a:fld id="{19415B49-E272-4523-8166-1B1831C4B715}" type="slidenum">
              <a:rPr lang="en-US" smtClean="0"/>
              <a:pPr>
                <a:defRPr/>
              </a:pPr>
              <a:t>‹#›</a:t>
            </a:fld>
            <a:endParaRPr lang="en-US"/>
          </a:p>
        </p:txBody>
      </p:sp>
    </p:spTree>
    <p:extLst>
      <p:ext uri="{BB962C8B-B14F-4D97-AF65-F5344CB8AC3E}">
        <p14:creationId xmlns:p14="http://schemas.microsoft.com/office/powerpoint/2010/main" val="127341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pPr>
              <a:defRPr/>
            </a:pPr>
            <a:fld id="{356B787A-4D19-4559-A5A6-95E6823077B8}" type="datetime1">
              <a:rPr lang="en-US" smtClean="0"/>
              <a:t>8/26/2022</a:t>
            </a:fld>
            <a:endParaRPr lang="en-US"/>
          </a:p>
        </p:txBody>
      </p:sp>
      <p:sp>
        <p:nvSpPr>
          <p:cNvPr id="6" name="Footer Placeholder 5"/>
          <p:cNvSpPr>
            <a:spLocks noGrp="1"/>
          </p:cNvSpPr>
          <p:nvPr>
            <p:ph type="ftr" sz="quarter" idx="11"/>
          </p:nvPr>
        </p:nvSpPr>
        <p:spPr/>
        <p:txBody>
          <a:bodyPr/>
          <a:lstStyle/>
          <a:p>
            <a:pPr>
              <a:defRPr/>
            </a:pPr>
            <a:r>
              <a:rPr lang="en-US" dirty="0"/>
              <a:t>COE292 - Introduction to AI</a:t>
            </a:r>
          </a:p>
        </p:txBody>
      </p:sp>
      <p:sp>
        <p:nvSpPr>
          <p:cNvPr id="7" name="Slide Number Placeholder 6"/>
          <p:cNvSpPr>
            <a:spLocks noGrp="1"/>
          </p:cNvSpPr>
          <p:nvPr>
            <p:ph type="sldNum" sz="quarter" idx="12"/>
          </p:nvPr>
        </p:nvSpPr>
        <p:spPr/>
        <p:txBody>
          <a:bodyPr/>
          <a:lstStyle/>
          <a:p>
            <a:pPr>
              <a:defRPr/>
            </a:pPr>
            <a:fld id="{1F87A090-BAD4-4341-AC7F-A731585BC0A0}" type="slidenum">
              <a:rPr lang="en-US" smtClean="0"/>
              <a:pPr>
                <a:defRPr/>
              </a:pPr>
              <a:t>‹#›</a:t>
            </a:fld>
            <a:endParaRPr lang="en-US"/>
          </a:p>
        </p:txBody>
      </p:sp>
    </p:spTree>
    <p:extLst>
      <p:ext uri="{BB962C8B-B14F-4D97-AF65-F5344CB8AC3E}">
        <p14:creationId xmlns:p14="http://schemas.microsoft.com/office/powerpoint/2010/main" val="5528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3989"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28600" y="214953"/>
            <a:ext cx="8686800" cy="52799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228600" y="908052"/>
            <a:ext cx="8686800" cy="3766484"/>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28600" y="4831862"/>
            <a:ext cx="1854203" cy="273844"/>
          </a:xfrm>
          <a:prstGeom prst="rect">
            <a:avLst/>
          </a:prstGeom>
        </p:spPr>
        <p:txBody>
          <a:bodyPr vert="horz" lIns="91440" tIns="45720" rIns="91440" bIns="45720" rtlCol="0" anchor="ctr"/>
          <a:lstStyle>
            <a:lvl1pPr algn="l">
              <a:defRPr sz="1000">
                <a:solidFill>
                  <a:schemeClr val="bg1"/>
                </a:solidFill>
              </a:defRPr>
            </a:lvl1pPr>
          </a:lstStyle>
          <a:p>
            <a:pPr>
              <a:defRPr/>
            </a:pPr>
            <a:fld id="{6DDDC8D7-58F7-46F8-858F-4CD574A0F3D0}" type="datetime1">
              <a:rPr lang="en-US" smtClean="0"/>
              <a:pPr>
                <a:defRPr/>
              </a:pPr>
              <a:t>8/26/2022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1000" cap="all" baseline="0">
                <a:solidFill>
                  <a:schemeClr val="bg1"/>
                </a:solidFill>
              </a:defRPr>
            </a:lvl1pPr>
          </a:lstStyle>
          <a:p>
            <a:pPr>
              <a:defRPr/>
            </a:pPr>
            <a:r>
              <a:rPr lang="en-US" dirty="0"/>
              <a:t>COE292 - Introduction to AI</a:t>
            </a:r>
          </a:p>
        </p:txBody>
      </p:sp>
      <p:sp>
        <p:nvSpPr>
          <p:cNvPr id="6" name="Slide Number Placeholder 5"/>
          <p:cNvSpPr>
            <a:spLocks noGrp="1"/>
          </p:cNvSpPr>
          <p:nvPr>
            <p:ph type="sldNum" sz="quarter" idx="4"/>
          </p:nvPr>
        </p:nvSpPr>
        <p:spPr>
          <a:xfrm>
            <a:off x="7931381" y="4836351"/>
            <a:ext cx="984019" cy="273844"/>
          </a:xfrm>
          <a:prstGeom prst="rect">
            <a:avLst/>
          </a:prstGeom>
        </p:spPr>
        <p:txBody>
          <a:bodyPr vert="horz" lIns="91440" tIns="45720" rIns="91440" bIns="45720" rtlCol="0" anchor="ctr"/>
          <a:lstStyle>
            <a:lvl1pPr algn="r">
              <a:defRPr sz="1000">
                <a:solidFill>
                  <a:schemeClr val="bg1"/>
                </a:solidFill>
              </a:defRPr>
            </a:lvl1pPr>
          </a:lstStyle>
          <a:p>
            <a:pPr>
              <a:defRPr/>
            </a:pPr>
            <a:fld id="{529FA7E6-6E6F-4B77-AE36-D459A899DDD1}" type="slidenum">
              <a:rPr lang="en-US" smtClean="0"/>
              <a:pPr>
                <a:defRPr/>
              </a:pPr>
              <a:t>‹#›</a:t>
            </a:fld>
            <a:endParaRPr lang="en-US" dirty="0"/>
          </a:p>
        </p:txBody>
      </p:sp>
      <p:cxnSp>
        <p:nvCxnSpPr>
          <p:cNvPr id="10" name="Straight Connector 9"/>
          <p:cNvCxnSpPr/>
          <p:nvPr/>
        </p:nvCxnSpPr>
        <p:spPr>
          <a:xfrm>
            <a:off x="228600" y="819150"/>
            <a:ext cx="86868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219672"/>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hf hdr="0"/>
  <p:txStyles>
    <p:titleStyle>
      <a:lvl1pPr algn="l" defTabSz="685800" rtl="0" eaLnBrk="1" latinLnBrk="0" hangingPunct="1">
        <a:lnSpc>
          <a:spcPct val="85000"/>
        </a:lnSpc>
        <a:spcBef>
          <a:spcPct val="0"/>
        </a:spcBef>
        <a:buNone/>
        <a:defRPr sz="3600" kern="1200" spc="-38" baseline="0">
          <a:solidFill>
            <a:schemeClr val="accent6">
              <a:lumMod val="50000"/>
            </a:schemeClr>
          </a:solidFill>
          <a:latin typeface="+mj-lt"/>
          <a:ea typeface="+mj-ea"/>
          <a:cs typeface="+mj-cs"/>
        </a:defRPr>
      </a:lvl1pPr>
    </p:titleStyle>
    <p:bodyStyle>
      <a:lvl1pPr marL="266700" indent="-266700" algn="l" defTabSz="685800" rtl="0" eaLnBrk="1" latinLnBrk="0" hangingPunct="1">
        <a:lnSpc>
          <a:spcPct val="90000"/>
        </a:lnSpc>
        <a:spcBef>
          <a:spcPts val="900"/>
        </a:spcBef>
        <a:spcAft>
          <a:spcPts val="150"/>
        </a:spcAft>
        <a:buClr>
          <a:schemeClr val="accent1"/>
        </a:buClr>
        <a:buSzPct val="100000"/>
        <a:buFont typeface="Wingdings" panose="05000000000000000000" pitchFamily="2" charset="2"/>
        <a:buChar char="v"/>
        <a:defRPr sz="2400" kern="1200">
          <a:solidFill>
            <a:schemeClr val="tx1"/>
          </a:solidFill>
          <a:latin typeface="+mn-lt"/>
          <a:ea typeface="+mn-ea"/>
          <a:cs typeface="+mn-cs"/>
        </a:defRPr>
      </a:lvl1pPr>
      <a:lvl2pPr marL="444500" indent="-293688" algn="l" defTabSz="685800" rtl="0" eaLnBrk="1" latinLnBrk="0" hangingPunct="1">
        <a:lnSpc>
          <a:spcPct val="90000"/>
        </a:lnSpc>
        <a:spcBef>
          <a:spcPts val="150"/>
        </a:spcBef>
        <a:spcAft>
          <a:spcPts val="300"/>
        </a:spcAft>
        <a:buClr>
          <a:schemeClr val="accent1"/>
        </a:buClr>
        <a:buFont typeface="Wingdings" panose="05000000000000000000" pitchFamily="2" charset="2"/>
        <a:buChar char="Ø"/>
        <a:defRPr sz="2400" kern="1200">
          <a:solidFill>
            <a:schemeClr val="tx1"/>
          </a:solidFill>
          <a:latin typeface="+mn-lt"/>
          <a:ea typeface="+mn-ea"/>
          <a:cs typeface="+mn-cs"/>
        </a:defRPr>
      </a:lvl2pPr>
      <a:lvl3pPr marL="444500" indent="-157163" algn="l" defTabSz="685800" rtl="0" eaLnBrk="1" latinLnBrk="0" hangingPunct="1">
        <a:lnSpc>
          <a:spcPct val="90000"/>
        </a:lnSpc>
        <a:spcBef>
          <a:spcPts val="150"/>
        </a:spcBef>
        <a:spcAft>
          <a:spcPts val="300"/>
        </a:spcAft>
        <a:buClr>
          <a:schemeClr val="accent1"/>
        </a:buClr>
        <a:buFont typeface="Wingdings" panose="05000000000000000000" pitchFamily="2" charset="2"/>
        <a:buChar char="§"/>
        <a:defRPr sz="1800" kern="1200">
          <a:solidFill>
            <a:schemeClr val="tx1"/>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Arial" panose="020B0604020202020204" pitchFamily="34" charset="0"/>
        <a:buChar char="•"/>
        <a:defRPr sz="1600" kern="1200">
          <a:solidFill>
            <a:schemeClr val="tx1"/>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600" kern="1200">
          <a:solidFill>
            <a:schemeClr val="tx1"/>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1.xml.rels><?xml version="1.0" encoding="UTF-8" standalone="yes"?>
<Relationships xmlns="http://schemas.openxmlformats.org/package/2006/relationships"><Relationship Id="rId2" Type="http://schemas.openxmlformats.org/officeDocument/2006/relationships/hyperlink" Target="http://psych.fullerton.edu/mbirnbaum/psych101/eliza.htm"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wern.net/GPT-3"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hyperlink" Target="https://openai.com/blog/jukebo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FC728520-0010-4A2A-A2AF-253AF2E07CD0}" type="datetime1">
              <a:rPr lang="en-US" smtClean="0"/>
              <a:t>8/26/2022</a:t>
            </a:fld>
            <a:endParaRPr lang="en-US" dirty="0"/>
          </a:p>
        </p:txBody>
      </p:sp>
      <p:sp>
        <p:nvSpPr>
          <p:cNvPr id="3" name="Footer Placeholder 2"/>
          <p:cNvSpPr>
            <a:spLocks noGrp="1"/>
          </p:cNvSpPr>
          <p:nvPr>
            <p:ph type="ftr" sz="quarter" idx="11"/>
          </p:nvPr>
        </p:nvSpPr>
        <p:spPr/>
        <p:txBody>
          <a:bodyPr/>
          <a:lstStyle/>
          <a:p>
            <a:pPr>
              <a:defRPr/>
            </a:pPr>
            <a:r>
              <a:rPr lang="en-US" dirty="0"/>
              <a:t>COE292 - Introduction to AI</a:t>
            </a:r>
          </a:p>
        </p:txBody>
      </p:sp>
      <p:sp>
        <p:nvSpPr>
          <p:cNvPr id="4" name="Slide Number Placeholder 3"/>
          <p:cNvSpPr>
            <a:spLocks noGrp="1"/>
          </p:cNvSpPr>
          <p:nvPr>
            <p:ph type="sldNum" sz="quarter" idx="12"/>
          </p:nvPr>
        </p:nvSpPr>
        <p:spPr/>
        <p:txBody>
          <a:bodyPr/>
          <a:lstStyle/>
          <a:p>
            <a:pPr>
              <a:defRPr/>
            </a:pPr>
            <a:fld id="{92E62938-84EC-488D-9CA4-E38E8D42E52F}" type="slidenum">
              <a:rPr lang="en-US" smtClean="0"/>
              <a:pPr>
                <a:defRPr/>
              </a:pPr>
              <a:t>1</a:t>
            </a:fld>
            <a:endParaRPr lang="en-US"/>
          </a:p>
        </p:txBody>
      </p:sp>
      <p:sp>
        <p:nvSpPr>
          <p:cNvPr id="5" name="Text Placeholder 4"/>
          <p:cNvSpPr>
            <a:spLocks noGrp="1"/>
          </p:cNvSpPr>
          <p:nvPr>
            <p:ph type="body" sz="quarter" idx="13"/>
          </p:nvPr>
        </p:nvSpPr>
        <p:spPr/>
        <p:txBody>
          <a:bodyPr anchor="ctr"/>
          <a:lstStyle/>
          <a:p>
            <a:pPr marL="0" indent="0" algn="ctr">
              <a:buNone/>
            </a:pPr>
            <a:r>
              <a:rPr lang="en-US" sz="2800" dirty="0"/>
              <a:t>Introduction</a:t>
            </a:r>
          </a:p>
        </p:txBody>
      </p:sp>
    </p:spTree>
    <p:extLst>
      <p:ext uri="{BB962C8B-B14F-4D97-AF65-F5344CB8AC3E}">
        <p14:creationId xmlns:p14="http://schemas.microsoft.com/office/powerpoint/2010/main" val="2235912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Acting like a Human – Turing Test</a:t>
            </a:r>
          </a:p>
        </p:txBody>
      </p:sp>
      <p:sp>
        <p:nvSpPr>
          <p:cNvPr id="3" name="Content Placeholder 2"/>
          <p:cNvSpPr>
            <a:spLocks noGrp="1"/>
          </p:cNvSpPr>
          <p:nvPr>
            <p:ph idx="1"/>
          </p:nvPr>
        </p:nvSpPr>
        <p:spPr>
          <a:xfrm>
            <a:off x="228600" y="921115"/>
            <a:ext cx="4572000" cy="3766484"/>
          </a:xfrm>
        </p:spPr>
        <p:txBody>
          <a:bodyPr/>
          <a:lstStyle/>
          <a:p>
            <a:r>
              <a:rPr lang="en-US" dirty="0"/>
              <a:t>Laid the foundation of a method in artificial intelligence (AI) to determining whether a computer is capable of thinking like a human being</a:t>
            </a:r>
          </a:p>
          <a:p>
            <a:pPr marL="292093" indent="-292093"/>
            <a:r>
              <a:rPr lang="en-US" dirty="0"/>
              <a:t>What is the Turing Test:</a:t>
            </a:r>
          </a:p>
          <a:p>
            <a:pPr lvl="1"/>
            <a:r>
              <a:rPr lang="en-US" dirty="0"/>
              <a:t>If you </a:t>
            </a:r>
            <a:r>
              <a:rPr lang="en-US" b="1" dirty="0"/>
              <a:t>don't know</a:t>
            </a:r>
            <a:r>
              <a:rPr lang="en-US" dirty="0"/>
              <a:t> who is on the other side, </a:t>
            </a:r>
            <a:r>
              <a:rPr lang="en-US" b="1" dirty="0">
                <a:solidFill>
                  <a:schemeClr val="tx1"/>
                </a:solidFill>
              </a:rPr>
              <a:t>Can you tell </a:t>
            </a:r>
            <a:r>
              <a:rPr lang="en-US" dirty="0"/>
              <a:t>the </a:t>
            </a:r>
            <a:r>
              <a:rPr lang="en-US" b="1" dirty="0">
                <a:solidFill>
                  <a:schemeClr val="tx1"/>
                </a:solidFill>
              </a:rPr>
              <a:t>machine</a:t>
            </a:r>
            <a:r>
              <a:rPr lang="en-US" dirty="0"/>
              <a:t> from a </a:t>
            </a:r>
            <a:r>
              <a:rPr lang="en-US" b="1" dirty="0">
                <a:solidFill>
                  <a:schemeClr val="tx1"/>
                </a:solidFill>
              </a:rPr>
              <a:t>human</a:t>
            </a:r>
            <a:r>
              <a:rPr lang="en-US" dirty="0"/>
              <a:t> by interacting only?</a:t>
            </a:r>
          </a:p>
          <a:p>
            <a:endParaRPr lang="en-US" dirty="0"/>
          </a:p>
          <a:p>
            <a:endParaRPr lang="en-US" dirty="0"/>
          </a:p>
        </p:txBody>
      </p:sp>
      <p:pic>
        <p:nvPicPr>
          <p:cNvPr id="1026" name="Picture 2" descr="http://localhost:8888/notebooks/Downloads/Topic1-Introduction/img/TuringTe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010" y="921114"/>
            <a:ext cx="4170631" cy="25719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27429" y="3671195"/>
            <a:ext cx="797791" cy="984636"/>
          </a:xfrm>
          <a:prstGeom prst="rect">
            <a:avLst/>
          </a:prstGeom>
        </p:spPr>
      </p:pic>
      <p:sp>
        <p:nvSpPr>
          <p:cNvPr id="5" name="TextBox 4"/>
          <p:cNvSpPr txBox="1"/>
          <p:nvPr/>
        </p:nvSpPr>
        <p:spPr>
          <a:xfrm>
            <a:off x="7311596" y="4037720"/>
            <a:ext cx="1239570" cy="369332"/>
          </a:xfrm>
          <a:prstGeom prst="rect">
            <a:avLst/>
          </a:prstGeom>
          <a:noFill/>
        </p:spPr>
        <p:txBody>
          <a:bodyPr wrap="none" rtlCol="0">
            <a:spAutoFit/>
          </a:bodyPr>
          <a:lstStyle/>
          <a:p>
            <a:r>
              <a:rPr lang="en-US" dirty="0"/>
              <a:t>Alan Turing</a:t>
            </a:r>
          </a:p>
        </p:txBody>
      </p:sp>
      <p:sp>
        <p:nvSpPr>
          <p:cNvPr id="6" name="Date Placeholder 5"/>
          <p:cNvSpPr>
            <a:spLocks noGrp="1"/>
          </p:cNvSpPr>
          <p:nvPr>
            <p:ph type="dt" sz="half" idx="10"/>
          </p:nvPr>
        </p:nvSpPr>
        <p:spPr/>
        <p:txBody>
          <a:bodyPr/>
          <a:lstStyle/>
          <a:p>
            <a:pPr>
              <a:defRPr/>
            </a:pPr>
            <a:fld id="{35A436C7-2E3C-43BB-83EF-8A3BA37D8DF8}" type="datetime1">
              <a:rPr lang="en-US" smtClean="0"/>
              <a:t>8/26/2022</a:t>
            </a:fld>
            <a:endParaRPr lang="en-US"/>
          </a:p>
        </p:txBody>
      </p:sp>
      <p:sp>
        <p:nvSpPr>
          <p:cNvPr id="7" name="Footer Placeholder 6"/>
          <p:cNvSpPr>
            <a:spLocks noGrp="1"/>
          </p:cNvSpPr>
          <p:nvPr>
            <p:ph type="ftr" sz="quarter" idx="11"/>
          </p:nvPr>
        </p:nvSpPr>
        <p:spPr/>
        <p:txBody>
          <a:bodyPr/>
          <a:lstStyle/>
          <a:p>
            <a:pPr>
              <a:defRPr/>
            </a:pPr>
            <a:r>
              <a:rPr lang="en-US"/>
              <a:t>COE292 - Introduction to AI</a:t>
            </a:r>
          </a:p>
        </p:txBody>
      </p:sp>
      <p:sp>
        <p:nvSpPr>
          <p:cNvPr id="8" name="Slide Number Placeholder 7"/>
          <p:cNvSpPr>
            <a:spLocks noGrp="1"/>
          </p:cNvSpPr>
          <p:nvPr>
            <p:ph type="sldNum" sz="quarter" idx="12"/>
          </p:nvPr>
        </p:nvSpPr>
        <p:spPr/>
        <p:txBody>
          <a:bodyPr/>
          <a:lstStyle/>
          <a:p>
            <a:pPr>
              <a:defRPr/>
            </a:pPr>
            <a:fld id="{A91A05A8-D087-49F8-A68B-53BB47A7E6BF}" type="slidenum">
              <a:rPr lang="en-US" smtClean="0"/>
              <a:pPr>
                <a:defRPr/>
              </a:pPr>
              <a:t>10</a:t>
            </a:fld>
            <a:endParaRPr lang="en-US"/>
          </a:p>
        </p:txBody>
      </p:sp>
    </p:spTree>
    <p:extLst>
      <p:ext uri="{BB962C8B-B14F-4D97-AF65-F5344CB8AC3E}">
        <p14:creationId xmlns:p14="http://schemas.microsoft.com/office/powerpoint/2010/main" val="8455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FC3B-1D6C-E20C-BB0B-F8EAE43CE435}"/>
              </a:ext>
            </a:extLst>
          </p:cNvPr>
          <p:cNvSpPr>
            <a:spLocks noGrp="1"/>
          </p:cNvSpPr>
          <p:nvPr>
            <p:ph type="title"/>
          </p:nvPr>
        </p:nvSpPr>
        <p:spPr/>
        <p:txBody>
          <a:bodyPr>
            <a:normAutofit fontScale="90000"/>
          </a:bodyPr>
          <a:lstStyle/>
          <a:p>
            <a:r>
              <a:rPr lang="en-US" b="1" dirty="0">
                <a:latin typeface="Corbel"/>
              </a:rPr>
              <a:t>ELIZA Chatbot</a:t>
            </a:r>
            <a:endParaRPr lang="en-US" dirty="0">
              <a:latin typeface="Corbel"/>
            </a:endParaRPr>
          </a:p>
        </p:txBody>
      </p:sp>
      <p:sp>
        <p:nvSpPr>
          <p:cNvPr id="3" name="Content Placeholder 2">
            <a:extLst>
              <a:ext uri="{FF2B5EF4-FFF2-40B4-BE49-F238E27FC236}">
                <a16:creationId xmlns:a16="http://schemas.microsoft.com/office/drawing/2014/main" id="{B096504D-0687-7636-5F33-39FB57AE3FAC}"/>
              </a:ext>
            </a:extLst>
          </p:cNvPr>
          <p:cNvSpPr>
            <a:spLocks noGrp="1"/>
          </p:cNvSpPr>
          <p:nvPr>
            <p:ph idx="1"/>
          </p:nvPr>
        </p:nvSpPr>
        <p:spPr/>
        <p:txBody>
          <a:bodyPr vert="horz" lIns="0" tIns="45720" rIns="0" bIns="45720" rtlCol="0" anchor="t">
            <a:normAutofit/>
          </a:bodyPr>
          <a:lstStyle/>
          <a:p>
            <a:r>
              <a:rPr lang="en-US" dirty="0">
                <a:ea typeface="+mn-lt"/>
                <a:cs typeface="+mn-lt"/>
              </a:rPr>
              <a:t>In </a:t>
            </a:r>
            <a:r>
              <a:rPr lang="en-US" b="1" dirty="0">
                <a:ea typeface="+mn-lt"/>
                <a:cs typeface="+mn-lt"/>
              </a:rPr>
              <a:t>1966</a:t>
            </a:r>
            <a:r>
              <a:rPr lang="en-US" dirty="0">
                <a:ea typeface="+mn-lt"/>
                <a:cs typeface="+mn-lt"/>
              </a:rPr>
              <a:t>, Prof. Weizenbaum at MIT developed the program ELIZA, which aimed at tricking its users by making them believe that they were having a conversation with a real human being.</a:t>
            </a:r>
            <a:endParaRPr lang="en-US" dirty="0">
              <a:ea typeface="Calibri" panose="020F0502020204030204"/>
              <a:cs typeface="Calibri" panose="020F0502020204030204"/>
            </a:endParaRPr>
          </a:p>
          <a:p>
            <a:r>
              <a:rPr lang="en-US" dirty="0">
                <a:ea typeface="+mn-lt"/>
                <a:cs typeface="+mn-lt"/>
              </a:rPr>
              <a:t>ELIZA was designed to imitate a therapist who would ask open-ended questions and even respond with follow-ups.</a:t>
            </a:r>
            <a:endParaRPr lang="en-US" dirty="0"/>
          </a:p>
          <a:p>
            <a:r>
              <a:rPr lang="en-US" dirty="0">
                <a:ea typeface="+mn-lt"/>
                <a:cs typeface="+mn-lt"/>
              </a:rPr>
              <a:t>Try it out: </a:t>
            </a:r>
            <a:r>
              <a:rPr lang="en-US" dirty="0">
                <a:ea typeface="+mn-lt"/>
                <a:cs typeface="+mn-lt"/>
                <a:hlinkClick r:id="rId2"/>
              </a:rPr>
              <a:t>http://psych.fullerton.edu/mbirnbaum/psych101/eliza.htm</a:t>
            </a:r>
            <a:endParaRPr lang="en-US"/>
          </a:p>
          <a:p>
            <a:endParaRPr lang="en-US" dirty="0">
              <a:ea typeface="Calibri"/>
              <a:cs typeface="Calibri"/>
            </a:endParaRPr>
          </a:p>
        </p:txBody>
      </p:sp>
      <p:sp>
        <p:nvSpPr>
          <p:cNvPr id="4" name="Date Placeholder 3">
            <a:extLst>
              <a:ext uri="{FF2B5EF4-FFF2-40B4-BE49-F238E27FC236}">
                <a16:creationId xmlns:a16="http://schemas.microsoft.com/office/drawing/2014/main" id="{7B3F11BC-5847-BDDC-A02C-5840317D62CA}"/>
              </a:ext>
            </a:extLst>
          </p:cNvPr>
          <p:cNvSpPr>
            <a:spLocks noGrp="1"/>
          </p:cNvSpPr>
          <p:nvPr>
            <p:ph type="dt" sz="half" idx="10"/>
          </p:nvPr>
        </p:nvSpPr>
        <p:spPr/>
        <p:txBody>
          <a:bodyPr/>
          <a:lstStyle/>
          <a:p>
            <a:pPr>
              <a:defRPr/>
            </a:pPr>
            <a:fld id="{5822F03A-242C-40C3-B5B3-71809A284861}" type="datetime1">
              <a:rPr lang="en-US" smtClean="0"/>
              <a:t>8/26/2022</a:t>
            </a:fld>
            <a:endParaRPr lang="en-US"/>
          </a:p>
        </p:txBody>
      </p:sp>
      <p:sp>
        <p:nvSpPr>
          <p:cNvPr id="5" name="Footer Placeholder 4">
            <a:extLst>
              <a:ext uri="{FF2B5EF4-FFF2-40B4-BE49-F238E27FC236}">
                <a16:creationId xmlns:a16="http://schemas.microsoft.com/office/drawing/2014/main" id="{F555E21D-77BF-3A87-9B2D-9799D5F81EC0}"/>
              </a:ext>
            </a:extLst>
          </p:cNvPr>
          <p:cNvSpPr>
            <a:spLocks noGrp="1"/>
          </p:cNvSpPr>
          <p:nvPr>
            <p:ph type="ftr" sz="quarter" idx="11"/>
          </p:nvPr>
        </p:nvSpPr>
        <p:spPr/>
        <p:txBody>
          <a:bodyPr/>
          <a:lstStyle/>
          <a:p>
            <a:pPr>
              <a:defRPr/>
            </a:pPr>
            <a:r>
              <a:rPr lang="en-US" dirty="0"/>
              <a:t>COE292 - Introduction to AI</a:t>
            </a:r>
          </a:p>
        </p:txBody>
      </p:sp>
      <p:sp>
        <p:nvSpPr>
          <p:cNvPr id="6" name="Slide Number Placeholder 5">
            <a:extLst>
              <a:ext uri="{FF2B5EF4-FFF2-40B4-BE49-F238E27FC236}">
                <a16:creationId xmlns:a16="http://schemas.microsoft.com/office/drawing/2014/main" id="{C1069694-78CE-617D-325F-506AE7375257}"/>
              </a:ext>
            </a:extLst>
          </p:cNvPr>
          <p:cNvSpPr>
            <a:spLocks noGrp="1"/>
          </p:cNvSpPr>
          <p:nvPr>
            <p:ph type="sldNum" sz="quarter" idx="12"/>
          </p:nvPr>
        </p:nvSpPr>
        <p:spPr/>
        <p:txBody>
          <a:bodyPr/>
          <a:lstStyle/>
          <a:p>
            <a:pPr>
              <a:defRPr/>
            </a:pPr>
            <a:fld id="{A91A05A8-D087-49F8-A68B-53BB47A7E6BF}" type="slidenum">
              <a:rPr lang="en-US" smtClean="0"/>
              <a:pPr>
                <a:defRPr/>
              </a:pPr>
              <a:t>11</a:t>
            </a:fld>
            <a:endParaRPr lang="en-US"/>
          </a:p>
        </p:txBody>
      </p:sp>
    </p:spTree>
    <p:extLst>
      <p:ext uri="{BB962C8B-B14F-4D97-AF65-F5344CB8AC3E}">
        <p14:creationId xmlns:p14="http://schemas.microsoft.com/office/powerpoint/2010/main" val="165160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AI was viewed over time</a:t>
            </a:r>
          </a:p>
        </p:txBody>
      </p:sp>
      <p:pic>
        <p:nvPicPr>
          <p:cNvPr id="2050" name="Picture 2" descr="http://localhost:8888/notebooks/Downloads/Topic1-Introduction/img/AIHistor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95350"/>
            <a:ext cx="7162800" cy="3784235"/>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p:txBody>
          <a:bodyPr/>
          <a:lstStyle/>
          <a:p>
            <a:pPr>
              <a:defRPr/>
            </a:pPr>
            <a:fld id="{7A8B9958-8670-438F-9E05-7548786A0345}"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12</a:t>
            </a:fld>
            <a:endParaRPr lang="en-US"/>
          </a:p>
        </p:txBody>
      </p:sp>
    </p:spTree>
    <p:extLst>
      <p:ext uri="{BB962C8B-B14F-4D97-AF65-F5344CB8AC3E}">
        <p14:creationId xmlns:p14="http://schemas.microsoft.com/office/powerpoint/2010/main" val="2548275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fontScale="90000"/>
          </a:bodyPr>
          <a:lstStyle/>
          <a:p>
            <a:pPr eaLnBrk="1" hangingPunct="1"/>
            <a:r>
              <a:rPr lang="en-US" dirty="0"/>
              <a:t>What is AI?</a:t>
            </a:r>
          </a:p>
        </p:txBody>
      </p:sp>
      <p:sp>
        <p:nvSpPr>
          <p:cNvPr id="11279" name="Text Box 16"/>
          <p:cNvSpPr txBox="1">
            <a:spLocks noChangeArrowheads="1"/>
          </p:cNvSpPr>
          <p:nvPr/>
        </p:nvSpPr>
        <p:spPr bwMode="auto">
          <a:xfrm>
            <a:off x="1774825" y="936571"/>
            <a:ext cx="5543550" cy="434578"/>
          </a:xfrm>
          <a:prstGeom prst="rect">
            <a:avLst/>
          </a:prstGeom>
          <a:noFill/>
          <a:ln w="9525">
            <a:noFill/>
            <a:miter lim="800000"/>
            <a:headEnd/>
            <a:tailEnd/>
          </a:ln>
        </p:spPr>
        <p:txBody>
          <a:bodyPr lIns="68579" tIns="34289" rIns="68579" bIns="34289">
            <a:spAutoFit/>
          </a:bodyPr>
          <a:lstStyle/>
          <a:p>
            <a:pPr>
              <a:spcBef>
                <a:spcPct val="50000"/>
              </a:spcBef>
            </a:pPr>
            <a:r>
              <a:rPr lang="en-US" sz="2400" dirty="0">
                <a:latin typeface="Calibri" pitchFamily="34" charset="0"/>
              </a:rPr>
              <a:t>The science of making machines that:</a:t>
            </a:r>
          </a:p>
        </p:txBody>
      </p:sp>
      <p:sp>
        <p:nvSpPr>
          <p:cNvPr id="7" name="TextBox 6"/>
          <p:cNvSpPr txBox="1"/>
          <p:nvPr/>
        </p:nvSpPr>
        <p:spPr>
          <a:xfrm>
            <a:off x="304800" y="19621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like people</a:t>
            </a:r>
          </a:p>
        </p:txBody>
      </p:sp>
      <p:sp>
        <p:nvSpPr>
          <p:cNvPr id="8" name="TextBox 7"/>
          <p:cNvSpPr txBox="1"/>
          <p:nvPr/>
        </p:nvSpPr>
        <p:spPr>
          <a:xfrm>
            <a:off x="304800" y="34978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like people</a:t>
            </a:r>
          </a:p>
        </p:txBody>
      </p:sp>
      <p:sp>
        <p:nvSpPr>
          <p:cNvPr id="9" name="TextBox 8"/>
          <p:cNvSpPr txBox="1"/>
          <p:nvPr/>
        </p:nvSpPr>
        <p:spPr>
          <a:xfrm>
            <a:off x="6629400" y="1962150"/>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Think rationally</a:t>
            </a:r>
          </a:p>
        </p:txBody>
      </p:sp>
      <p:sp>
        <p:nvSpPr>
          <p:cNvPr id="10" name="TextBox 9"/>
          <p:cNvSpPr txBox="1"/>
          <p:nvPr/>
        </p:nvSpPr>
        <p:spPr>
          <a:xfrm>
            <a:off x="6629400" y="3497818"/>
            <a:ext cx="2133600" cy="400110"/>
          </a:xfrm>
          <a:prstGeom prst="rect">
            <a:avLst/>
          </a:prstGeom>
          <a:noFill/>
        </p:spPr>
        <p:txBody>
          <a:bodyPr wrap="square" rtlCol="0">
            <a:spAutoFit/>
          </a:bodyPr>
          <a:lstStyle/>
          <a:p>
            <a:pPr algn="ctr"/>
            <a:r>
              <a:rPr lang="en-US" sz="2000" dirty="0">
                <a:solidFill>
                  <a:schemeClr val="accent2"/>
                </a:solidFill>
                <a:latin typeface="Calibri" pitchFamily="34" charset="0"/>
              </a:rPr>
              <a:t>Act rationally</a:t>
            </a:r>
          </a:p>
        </p:txBody>
      </p:sp>
      <p:pic>
        <p:nvPicPr>
          <p:cNvPr id="2" name="Picture 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14600" y="1504950"/>
            <a:ext cx="4064000" cy="3048000"/>
          </a:xfrm>
          <a:prstGeom prst="rect">
            <a:avLst/>
          </a:prstGeom>
          <a:noFill/>
        </p:spPr>
      </p:pic>
      <p:sp>
        <p:nvSpPr>
          <p:cNvPr id="11" name="Rectangle 10"/>
          <p:cNvSpPr/>
          <p:nvPr/>
        </p:nvSpPr>
        <p:spPr>
          <a:xfrm>
            <a:off x="311624" y="13525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523096" y="13661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11624" y="30346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523096" y="30425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p:txBody>
          <a:bodyPr/>
          <a:lstStyle/>
          <a:p>
            <a:pPr>
              <a:defRPr/>
            </a:pPr>
            <a:fld id="{5BA7ADF5-2CE5-49FB-9BE5-FBD9AEEB3281}" type="datetime1">
              <a:rPr lang="en-US" smtClean="0"/>
              <a:t>8/26/2022</a:t>
            </a:fld>
            <a:endParaRPr lang="en-US"/>
          </a:p>
        </p:txBody>
      </p:sp>
      <p:sp>
        <p:nvSpPr>
          <p:cNvPr id="4" name="Footer Placeholder 3"/>
          <p:cNvSpPr>
            <a:spLocks noGrp="1"/>
          </p:cNvSpPr>
          <p:nvPr>
            <p:ph type="ftr" sz="quarter" idx="11"/>
          </p:nvPr>
        </p:nvSpPr>
        <p:spPr/>
        <p:txBody>
          <a:bodyPr/>
          <a:lstStyle/>
          <a:p>
            <a:pPr>
              <a:defRPr/>
            </a:pPr>
            <a:r>
              <a:rPr lang="en-US"/>
              <a:t>COE292 - Introduction to AI</a:t>
            </a:r>
          </a:p>
        </p:txBody>
      </p:sp>
      <p:sp>
        <p:nvSpPr>
          <p:cNvPr id="5" name="Slide Number Placeholder 4"/>
          <p:cNvSpPr>
            <a:spLocks noGrp="1"/>
          </p:cNvSpPr>
          <p:nvPr>
            <p:ph type="sldNum" sz="quarter" idx="12"/>
          </p:nvPr>
        </p:nvSpPr>
        <p:spPr/>
        <p:txBody>
          <a:bodyPr/>
          <a:lstStyle/>
          <a:p>
            <a:pPr>
              <a:defRPr/>
            </a:pPr>
            <a:fld id="{A91A05A8-D087-49F8-A68B-53BB47A7E6BF}" type="slidenum">
              <a:rPr lang="en-US" smtClean="0"/>
              <a:pPr>
                <a:defRPr/>
              </a:pPr>
              <a:t>13</a:t>
            </a:fld>
            <a:endParaRPr lang="en-US"/>
          </a:p>
        </p:txBody>
      </p:sp>
      <p:sp>
        <p:nvSpPr>
          <p:cNvPr id="16" name="Rectangle 15"/>
          <p:cNvSpPr/>
          <p:nvPr/>
        </p:nvSpPr>
        <p:spPr>
          <a:xfrm>
            <a:off x="-32641" y="4467224"/>
            <a:ext cx="9209281" cy="276999"/>
          </a:xfrm>
          <a:prstGeom prst="rect">
            <a:avLst/>
          </a:prstGeom>
        </p:spPr>
        <p:txBody>
          <a:bodyPr wrap="square" lIns="91440" tIns="45720" rIns="91440" bIns="45720" anchor="t">
            <a:spAutoFit/>
          </a:bodyPr>
          <a:lstStyle/>
          <a:p>
            <a:r>
              <a:rPr lang="en-US" sz="1200" dirty="0">
                <a:cs typeface="Calibri"/>
              </a:rPr>
              <a:t>This slide was created by Dan Klein and Pieter </a:t>
            </a:r>
            <a:r>
              <a:rPr lang="en-US" sz="1200" dirty="0" err="1">
                <a:cs typeface="Calibri"/>
              </a:rPr>
              <a:t>Abbeel</a:t>
            </a:r>
            <a:r>
              <a:rPr lang="en-US" sz="1200" dirty="0">
                <a:cs typeface="Calibri"/>
              </a:rPr>
              <a:t> for CS188 Intro to AI at UC Berkeley</a:t>
            </a:r>
            <a:endParaRPr lang="en-US" sz="1200" dirty="0"/>
          </a:p>
        </p:txBody>
      </p:sp>
    </p:spTree>
    <p:extLst>
      <p:ext uri="{BB962C8B-B14F-4D97-AF65-F5344CB8AC3E}">
        <p14:creationId xmlns:p14="http://schemas.microsoft.com/office/powerpoint/2010/main" val="70545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Definitions</a:t>
            </a:r>
          </a:p>
        </p:txBody>
      </p:sp>
      <p:sp>
        <p:nvSpPr>
          <p:cNvPr id="3" name="Content Placeholder 2"/>
          <p:cNvSpPr>
            <a:spLocks noGrp="1"/>
          </p:cNvSpPr>
          <p:nvPr>
            <p:ph idx="1"/>
          </p:nvPr>
        </p:nvSpPr>
        <p:spPr/>
        <p:txBody>
          <a:bodyPr/>
          <a:lstStyle/>
          <a:p>
            <a:r>
              <a:rPr lang="en-US" b="1" dirty="0"/>
              <a:t>Agent</a:t>
            </a:r>
            <a:r>
              <a:rPr lang="en-US" dirty="0"/>
              <a:t>: A thing that takes </a:t>
            </a:r>
            <a:r>
              <a:rPr lang="en-US" i="1" dirty="0">
                <a:solidFill>
                  <a:srgbClr val="C00000"/>
                </a:solidFill>
              </a:rPr>
              <a:t>inputs</a:t>
            </a:r>
            <a:r>
              <a:rPr lang="en-US" dirty="0"/>
              <a:t> using sensors and </a:t>
            </a:r>
            <a:r>
              <a:rPr lang="en-US" i="1" dirty="0">
                <a:solidFill>
                  <a:srgbClr val="C00000"/>
                </a:solidFill>
              </a:rPr>
              <a:t>acts</a:t>
            </a:r>
            <a:r>
              <a:rPr lang="en-US" dirty="0"/>
              <a:t> based on these inputs.</a:t>
            </a:r>
          </a:p>
          <a:p>
            <a:r>
              <a:rPr lang="en-US" b="1" dirty="0"/>
              <a:t>Utility</a:t>
            </a:r>
            <a:r>
              <a:rPr lang="en-US" dirty="0"/>
              <a:t> in AI : Preferred </a:t>
            </a:r>
            <a:r>
              <a:rPr lang="en-US" dirty="0">
                <a:solidFill>
                  <a:srgbClr val="C00000"/>
                </a:solidFill>
              </a:rPr>
              <a:t>Outcome</a:t>
            </a:r>
            <a:r>
              <a:rPr lang="en-US" dirty="0"/>
              <a:t> or </a:t>
            </a:r>
            <a:r>
              <a:rPr lang="en-US" dirty="0">
                <a:solidFill>
                  <a:srgbClr val="C00000"/>
                </a:solidFill>
              </a:rPr>
              <a:t>Result</a:t>
            </a:r>
            <a:r>
              <a:rPr lang="en-US" dirty="0"/>
              <a:t>. In other words, the mathematical treatment of “preferred outcomes” is called utility.</a:t>
            </a:r>
          </a:p>
          <a:p>
            <a:pPr lvl="1"/>
            <a:r>
              <a:rPr lang="en-US" dirty="0"/>
              <a:t>Example: An agent's preferences over possible outcomes can be captured by numbers; the higher the number the more that agent likes that outcome.</a:t>
            </a:r>
          </a:p>
          <a:p>
            <a:endParaRPr lang="en-US" dirty="0"/>
          </a:p>
        </p:txBody>
      </p:sp>
      <p:sp>
        <p:nvSpPr>
          <p:cNvPr id="4" name="Date Placeholder 3"/>
          <p:cNvSpPr>
            <a:spLocks noGrp="1"/>
          </p:cNvSpPr>
          <p:nvPr>
            <p:ph type="dt" sz="half" idx="10"/>
          </p:nvPr>
        </p:nvSpPr>
        <p:spPr/>
        <p:txBody>
          <a:bodyPr/>
          <a:lstStyle/>
          <a:p>
            <a:pPr>
              <a:defRPr/>
            </a:pPr>
            <a:fld id="{0B39C417-9160-4D5B-BB90-D0474BFB095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14</a:t>
            </a:fld>
            <a:endParaRPr lang="en-US"/>
          </a:p>
        </p:txBody>
      </p:sp>
    </p:spTree>
    <p:extLst>
      <p:ext uri="{BB962C8B-B14F-4D97-AF65-F5344CB8AC3E}">
        <p14:creationId xmlns:p14="http://schemas.microsoft.com/office/powerpoint/2010/main" val="321267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Definitions</a:t>
            </a:r>
          </a:p>
        </p:txBody>
      </p:sp>
      <p:sp>
        <p:nvSpPr>
          <p:cNvPr id="3" name="Content Placeholder 2"/>
          <p:cNvSpPr>
            <a:spLocks noGrp="1"/>
          </p:cNvSpPr>
          <p:nvPr>
            <p:ph idx="1"/>
          </p:nvPr>
        </p:nvSpPr>
        <p:spPr/>
        <p:txBody>
          <a:bodyPr/>
          <a:lstStyle/>
          <a:p>
            <a:r>
              <a:rPr lang="en-US" b="1" dirty="0"/>
              <a:t>Rational</a:t>
            </a:r>
            <a:r>
              <a:rPr lang="en-US" dirty="0"/>
              <a:t>: </a:t>
            </a:r>
            <a:r>
              <a:rPr lang="en-US" dirty="0">
                <a:solidFill>
                  <a:srgbClr val="C00000"/>
                </a:solidFill>
              </a:rPr>
              <a:t>Maximally</a:t>
            </a:r>
            <a:r>
              <a:rPr lang="en-US" dirty="0"/>
              <a:t> achieve the best </a:t>
            </a:r>
            <a:r>
              <a:rPr lang="en-US" dirty="0">
                <a:solidFill>
                  <a:srgbClr val="C00000"/>
                </a:solidFill>
              </a:rPr>
              <a:t>Utility</a:t>
            </a:r>
            <a:endParaRPr lang="en-US" dirty="0"/>
          </a:p>
          <a:p>
            <a:pPr lvl="1"/>
            <a:r>
              <a:rPr lang="en-US" dirty="0"/>
              <a:t>Rationality is nothing but status of being reasonable, sensible, and having good sense of judgment. </a:t>
            </a:r>
          </a:p>
          <a:p>
            <a:pPr lvl="1"/>
            <a:r>
              <a:rPr lang="en-US" dirty="0"/>
              <a:t>Rationality is concerned with expected actions and results depending upon what the agent has perceived. </a:t>
            </a:r>
          </a:p>
          <a:p>
            <a:pPr lvl="1"/>
            <a:r>
              <a:rPr lang="en-US" dirty="0"/>
              <a:t>Performing actions with the aim of obtaining useful information is an important part of rationality.</a:t>
            </a:r>
          </a:p>
          <a:p>
            <a:endParaRPr lang="en-US" dirty="0"/>
          </a:p>
        </p:txBody>
      </p:sp>
      <p:sp>
        <p:nvSpPr>
          <p:cNvPr id="4" name="Date Placeholder 3"/>
          <p:cNvSpPr>
            <a:spLocks noGrp="1"/>
          </p:cNvSpPr>
          <p:nvPr>
            <p:ph type="dt" sz="half" idx="10"/>
          </p:nvPr>
        </p:nvSpPr>
        <p:spPr/>
        <p:txBody>
          <a:bodyPr/>
          <a:lstStyle/>
          <a:p>
            <a:pPr>
              <a:defRPr/>
            </a:pPr>
            <a:fld id="{DF42F973-7FC4-46A2-B942-A5AEC19DBD2D}"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15</a:t>
            </a:fld>
            <a:endParaRPr lang="en-US" dirty="0"/>
          </a:p>
        </p:txBody>
      </p:sp>
    </p:spTree>
    <p:extLst>
      <p:ext uri="{BB962C8B-B14F-4D97-AF65-F5344CB8AC3E}">
        <p14:creationId xmlns:p14="http://schemas.microsoft.com/office/powerpoint/2010/main" val="3925005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Definitions</a:t>
            </a:r>
          </a:p>
        </p:txBody>
      </p:sp>
      <p:sp>
        <p:nvSpPr>
          <p:cNvPr id="3" name="Content Placeholder 2"/>
          <p:cNvSpPr>
            <a:spLocks noGrp="1"/>
          </p:cNvSpPr>
          <p:nvPr>
            <p:ph idx="1"/>
          </p:nvPr>
        </p:nvSpPr>
        <p:spPr>
          <a:xfrm>
            <a:off x="228600" y="921115"/>
            <a:ext cx="5105400" cy="3766484"/>
          </a:xfrm>
        </p:spPr>
        <p:txBody>
          <a:bodyPr/>
          <a:lstStyle/>
          <a:p>
            <a:r>
              <a:rPr lang="en-US" b="1" dirty="0"/>
              <a:t>Rational Agent</a:t>
            </a:r>
            <a:r>
              <a:rPr lang="en-US" dirty="0"/>
              <a:t>: is one that acts to achieve the </a:t>
            </a:r>
            <a:r>
              <a:rPr lang="en-US" dirty="0">
                <a:solidFill>
                  <a:srgbClr val="C00000"/>
                </a:solidFill>
              </a:rPr>
              <a:t>best outcome </a:t>
            </a:r>
            <a:r>
              <a:rPr lang="en-US" dirty="0"/>
              <a:t>or, when there is uncertainty, the </a:t>
            </a:r>
            <a:r>
              <a:rPr lang="en-US" dirty="0">
                <a:solidFill>
                  <a:srgbClr val="C00000"/>
                </a:solidFill>
              </a:rPr>
              <a:t>best expected outcome</a:t>
            </a:r>
            <a:r>
              <a:rPr lang="en-US" dirty="0"/>
              <a:t>. </a:t>
            </a:r>
          </a:p>
          <a:p>
            <a:pPr lvl="1"/>
            <a:r>
              <a:rPr lang="en-US" dirty="0"/>
              <a:t>A rational agent often has clear preference, models uncertainty, and acts in a way to </a:t>
            </a:r>
            <a:r>
              <a:rPr lang="en-US" dirty="0">
                <a:solidFill>
                  <a:srgbClr val="C00000"/>
                </a:solidFill>
              </a:rPr>
              <a:t>maximize its Utility </a:t>
            </a:r>
            <a:r>
              <a:rPr lang="en-US" dirty="0"/>
              <a:t>(performance) with all possible actions.</a:t>
            </a:r>
          </a:p>
          <a:p>
            <a:endParaRPr lang="en-US" dirty="0"/>
          </a:p>
        </p:txBody>
      </p:sp>
      <p:sp>
        <p:nvSpPr>
          <p:cNvPr id="4" name="Date Placeholder 3"/>
          <p:cNvSpPr>
            <a:spLocks noGrp="1"/>
          </p:cNvSpPr>
          <p:nvPr>
            <p:ph type="dt" sz="half" idx="10"/>
          </p:nvPr>
        </p:nvSpPr>
        <p:spPr/>
        <p:txBody>
          <a:bodyPr/>
          <a:lstStyle/>
          <a:p>
            <a:pPr>
              <a:defRPr/>
            </a:pPr>
            <a:fld id="{DF42F973-7FC4-46A2-B942-A5AEC19DBD2D}"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16</a:t>
            </a:fld>
            <a:endParaRPr lang="en-US"/>
          </a:p>
        </p:txBody>
      </p:sp>
      <p:pic>
        <p:nvPicPr>
          <p:cNvPr id="7" name="Picture 3">
            <a:extLst>
              <a:ext uri="{FF2B5EF4-FFF2-40B4-BE49-F238E27FC236}">
                <a16:creationId xmlns:a16="http://schemas.microsoft.com/office/drawing/2014/main" id="{2D05A617-5C1C-5B6B-C27B-F3FE76F149CE}"/>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5298296" y="1136832"/>
            <a:ext cx="3617104" cy="2869835"/>
          </a:xfrm>
          <a:prstGeom prst="rect">
            <a:avLst/>
          </a:prstGeom>
          <a:noFill/>
        </p:spPr>
      </p:pic>
    </p:spTree>
    <p:extLst>
      <p:ext uri="{BB962C8B-B14F-4D97-AF65-F5344CB8AC3E}">
        <p14:creationId xmlns:p14="http://schemas.microsoft.com/office/powerpoint/2010/main" val="37868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Designing Rational Agents</a:t>
            </a:r>
          </a:p>
        </p:txBody>
      </p:sp>
      <p:sp>
        <p:nvSpPr>
          <p:cNvPr id="3" name="Content Placeholder 2"/>
          <p:cNvSpPr>
            <a:spLocks noGrp="1"/>
          </p:cNvSpPr>
          <p:nvPr>
            <p:ph idx="1"/>
          </p:nvPr>
        </p:nvSpPr>
        <p:spPr>
          <a:xfrm>
            <a:off x="228600" y="921115"/>
            <a:ext cx="4800600" cy="3766484"/>
          </a:xfrm>
        </p:spPr>
        <p:txBody>
          <a:bodyPr/>
          <a:lstStyle/>
          <a:p>
            <a:pPr marL="285750" indent="-285750">
              <a:spcBef>
                <a:spcPct val="0"/>
              </a:spcBef>
              <a:buClrTx/>
            </a:pPr>
            <a:r>
              <a:rPr lang="en-US" dirty="0"/>
              <a:t>An </a:t>
            </a:r>
            <a:r>
              <a:rPr lang="en-US" b="1" dirty="0"/>
              <a:t>agent</a:t>
            </a:r>
            <a:r>
              <a:rPr lang="en-US" dirty="0"/>
              <a:t> is an entity that </a:t>
            </a:r>
            <a:r>
              <a:rPr lang="en-US" i="1" dirty="0">
                <a:solidFill>
                  <a:srgbClr val="C00000"/>
                </a:solidFill>
              </a:rPr>
              <a:t>perceives</a:t>
            </a:r>
            <a:r>
              <a:rPr lang="en-US" dirty="0"/>
              <a:t> and </a:t>
            </a:r>
            <a:r>
              <a:rPr lang="en-US" i="1" dirty="0">
                <a:solidFill>
                  <a:srgbClr val="C00000"/>
                </a:solidFill>
              </a:rPr>
              <a:t>acts</a:t>
            </a:r>
            <a:r>
              <a:rPr lang="en-US" dirty="0"/>
              <a:t>.</a:t>
            </a:r>
          </a:p>
          <a:p>
            <a:pPr marL="285750" indent="-285750">
              <a:spcBef>
                <a:spcPts val="1125"/>
              </a:spcBef>
              <a:buClrTx/>
            </a:pPr>
            <a:r>
              <a:rPr lang="en-US" dirty="0"/>
              <a:t>A </a:t>
            </a:r>
            <a:r>
              <a:rPr lang="en-US" b="1" dirty="0"/>
              <a:t>rational agent</a:t>
            </a:r>
            <a:r>
              <a:rPr lang="en-US" b="1" i="1" dirty="0"/>
              <a:t> </a:t>
            </a:r>
            <a:r>
              <a:rPr lang="en-US" i="1" dirty="0">
                <a:solidFill>
                  <a:srgbClr val="C00000"/>
                </a:solidFill>
              </a:rPr>
              <a:t>selects</a:t>
            </a:r>
            <a:r>
              <a:rPr lang="en-US" dirty="0"/>
              <a:t> actions that </a:t>
            </a:r>
            <a:r>
              <a:rPr lang="en-US" i="1" dirty="0">
                <a:solidFill>
                  <a:srgbClr val="C00000"/>
                </a:solidFill>
              </a:rPr>
              <a:t>maximize</a:t>
            </a:r>
            <a:r>
              <a:rPr lang="en-US" dirty="0"/>
              <a:t> its (expected) </a:t>
            </a:r>
            <a:r>
              <a:rPr lang="en-US" b="1" dirty="0"/>
              <a:t>utility</a:t>
            </a:r>
            <a:r>
              <a:rPr lang="en-US" dirty="0"/>
              <a:t>.  </a:t>
            </a:r>
          </a:p>
          <a:p>
            <a:pPr marL="285750" indent="-285750">
              <a:spcBef>
                <a:spcPts val="1125"/>
              </a:spcBef>
              <a:buClrTx/>
            </a:pPr>
            <a:r>
              <a:rPr lang="en-US" dirty="0"/>
              <a:t>Characteristics of the </a:t>
            </a:r>
            <a:r>
              <a:rPr lang="en-US" b="1" dirty="0"/>
              <a:t>percepts, environment,</a:t>
            </a:r>
            <a:r>
              <a:rPr lang="en-US" dirty="0"/>
              <a:t> and </a:t>
            </a:r>
            <a:r>
              <a:rPr lang="en-US" b="1" dirty="0"/>
              <a:t>action space </a:t>
            </a:r>
            <a:r>
              <a:rPr lang="en-US" dirty="0"/>
              <a:t>dictate techniques for selecting </a:t>
            </a:r>
            <a:r>
              <a:rPr lang="en-US" i="1" dirty="0">
                <a:solidFill>
                  <a:srgbClr val="C00000"/>
                </a:solidFill>
              </a:rPr>
              <a:t>rational</a:t>
            </a:r>
            <a:r>
              <a:rPr lang="en-US" dirty="0"/>
              <a:t> actions</a:t>
            </a:r>
          </a:p>
          <a:p>
            <a:endParaRPr lang="en-US" dirty="0"/>
          </a:p>
        </p:txBody>
      </p:sp>
      <p:sp>
        <p:nvSpPr>
          <p:cNvPr id="21" name="Date Placeholder 20"/>
          <p:cNvSpPr>
            <a:spLocks noGrp="1"/>
          </p:cNvSpPr>
          <p:nvPr>
            <p:ph type="dt" sz="half" idx="10"/>
          </p:nvPr>
        </p:nvSpPr>
        <p:spPr/>
        <p:txBody>
          <a:bodyPr/>
          <a:lstStyle/>
          <a:p>
            <a:pPr>
              <a:defRPr/>
            </a:pPr>
            <a:fld id="{40DA2C5A-1D4E-4522-8DFE-F388C5EFFABA}" type="datetime1">
              <a:rPr lang="en-US" smtClean="0"/>
              <a:t>8/26/2022</a:t>
            </a:fld>
            <a:endParaRPr lang="en-US"/>
          </a:p>
        </p:txBody>
      </p:sp>
      <p:sp>
        <p:nvSpPr>
          <p:cNvPr id="22" name="Footer Placeholder 21"/>
          <p:cNvSpPr>
            <a:spLocks noGrp="1"/>
          </p:cNvSpPr>
          <p:nvPr>
            <p:ph type="ftr" sz="quarter" idx="11"/>
          </p:nvPr>
        </p:nvSpPr>
        <p:spPr/>
        <p:txBody>
          <a:bodyPr/>
          <a:lstStyle/>
          <a:p>
            <a:pPr>
              <a:defRPr/>
            </a:pPr>
            <a:r>
              <a:rPr lang="en-US"/>
              <a:t>COE292 - Introduction to AI</a:t>
            </a:r>
          </a:p>
        </p:txBody>
      </p:sp>
      <p:sp>
        <p:nvSpPr>
          <p:cNvPr id="23" name="Slide Number Placeholder 22"/>
          <p:cNvSpPr>
            <a:spLocks noGrp="1"/>
          </p:cNvSpPr>
          <p:nvPr>
            <p:ph type="sldNum" sz="quarter" idx="12"/>
          </p:nvPr>
        </p:nvSpPr>
        <p:spPr/>
        <p:txBody>
          <a:bodyPr/>
          <a:lstStyle/>
          <a:p>
            <a:pPr>
              <a:defRPr/>
            </a:pPr>
            <a:fld id="{A91A05A8-D087-49F8-A68B-53BB47A7E6BF}" type="slidenum">
              <a:rPr lang="en-US" smtClean="0"/>
              <a:pPr>
                <a:defRPr/>
              </a:pPr>
              <a:t>17</a:t>
            </a:fld>
            <a:endParaRPr lang="en-US"/>
          </a:p>
        </p:txBody>
      </p:sp>
      <p:pic>
        <p:nvPicPr>
          <p:cNvPr id="27" name="Picture 26" descr="C:\Users\barnawi\AppData\Local\Microsoft\Windows\INetCache\Content.MSO\D0389F19.tmp"/>
          <p:cNvPicPr/>
          <p:nvPr/>
        </p:nvPicPr>
        <p:blipFill>
          <a:blip r:embed="rId2">
            <a:extLst>
              <a:ext uri="{28A0092B-C50C-407E-A947-70E740481C1C}">
                <a14:useLocalDpi xmlns:a14="http://schemas.microsoft.com/office/drawing/2010/main" val="0"/>
              </a:ext>
            </a:extLst>
          </a:blip>
          <a:srcRect/>
          <a:stretch>
            <a:fillRect/>
          </a:stretch>
        </p:blipFill>
        <p:spPr bwMode="auto">
          <a:xfrm>
            <a:off x="5031605" y="922763"/>
            <a:ext cx="3771900" cy="2057400"/>
          </a:xfrm>
          <a:prstGeom prst="rect">
            <a:avLst/>
          </a:prstGeom>
          <a:noFill/>
          <a:ln>
            <a:noFill/>
          </a:ln>
        </p:spPr>
      </p:pic>
      <p:pic>
        <p:nvPicPr>
          <p:cNvPr id="4" name="Picture 4" descr="A picture containing text, electronics&#10;&#10;Description automatically generated">
            <a:extLst>
              <a:ext uri="{FF2B5EF4-FFF2-40B4-BE49-F238E27FC236}">
                <a16:creationId xmlns:a16="http://schemas.microsoft.com/office/drawing/2014/main" id="{6072EE4D-C50C-BB4E-0373-524C401D8D75}"/>
              </a:ext>
            </a:extLst>
          </p:cNvPr>
          <p:cNvPicPr>
            <a:picLocks noChangeAspect="1"/>
          </p:cNvPicPr>
          <p:nvPr/>
        </p:nvPicPr>
        <p:blipFill>
          <a:blip r:embed="rId3"/>
          <a:stretch>
            <a:fillRect/>
          </a:stretch>
        </p:blipFill>
        <p:spPr>
          <a:xfrm>
            <a:off x="6002266" y="3086856"/>
            <a:ext cx="2743200" cy="1500692"/>
          </a:xfrm>
          <a:prstGeom prst="rect">
            <a:avLst/>
          </a:prstGeom>
        </p:spPr>
      </p:pic>
    </p:spTree>
    <p:extLst>
      <p:ext uri="{BB962C8B-B14F-4D97-AF65-F5344CB8AC3E}">
        <p14:creationId xmlns:p14="http://schemas.microsoft.com/office/powerpoint/2010/main" val="2858762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Human Brains</a:t>
            </a:r>
          </a:p>
        </p:txBody>
      </p:sp>
      <p:sp>
        <p:nvSpPr>
          <p:cNvPr id="3" name="Content Placeholder 2"/>
          <p:cNvSpPr>
            <a:spLocks noGrp="1"/>
          </p:cNvSpPr>
          <p:nvPr>
            <p:ph idx="1"/>
          </p:nvPr>
        </p:nvSpPr>
        <p:spPr/>
        <p:txBody>
          <a:bodyPr vert="horz" lIns="0" tIns="45720" rIns="0" bIns="45720" rtlCol="0" anchor="t">
            <a:normAutofit/>
          </a:bodyPr>
          <a:lstStyle/>
          <a:p>
            <a:r>
              <a:rPr lang="en-US" dirty="0"/>
              <a:t>Very good in making rational decisions but not perfect</a:t>
            </a:r>
          </a:p>
          <a:p>
            <a:r>
              <a:rPr lang="en-US" dirty="0"/>
              <a:t>How brain works is still not understood completely </a:t>
            </a:r>
          </a:p>
          <a:p>
            <a:pPr lvl="1"/>
            <a:r>
              <a:rPr lang="en-US" dirty="0"/>
              <a:t>Difficulty in copying its behavior to a machine</a:t>
            </a:r>
          </a:p>
          <a:p>
            <a:r>
              <a:rPr lang="en-US" dirty="0"/>
              <a:t>How brain works?</a:t>
            </a:r>
          </a:p>
          <a:p>
            <a:pPr lvl="1"/>
            <a:r>
              <a:rPr lang="en-US" dirty="0"/>
              <a:t>Has a huge amount of data (lessons learned across the life of a human)</a:t>
            </a:r>
          </a:p>
          <a:p>
            <a:pPr lvl="1"/>
            <a:r>
              <a:rPr lang="en-US" dirty="0"/>
              <a:t>Can simulate, compute or predict the outcome based on available data or by inference. I.e., unroll the consequences without trying them</a:t>
            </a:r>
          </a:p>
          <a:p>
            <a:endParaRPr lang="en-US" dirty="0"/>
          </a:p>
        </p:txBody>
      </p:sp>
      <p:sp>
        <p:nvSpPr>
          <p:cNvPr id="4" name="Date Placeholder 3"/>
          <p:cNvSpPr>
            <a:spLocks noGrp="1"/>
          </p:cNvSpPr>
          <p:nvPr>
            <p:ph type="dt" sz="half" idx="10"/>
          </p:nvPr>
        </p:nvSpPr>
        <p:spPr/>
        <p:txBody>
          <a:bodyPr/>
          <a:lstStyle/>
          <a:p>
            <a:pPr>
              <a:defRPr/>
            </a:pPr>
            <a:fld id="{8D3475B1-4857-47F6-9722-DAFF70A1E1BD}"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18</a:t>
            </a:fld>
            <a:endParaRPr lang="en-US"/>
          </a:p>
        </p:txBody>
      </p:sp>
    </p:spTree>
    <p:extLst>
      <p:ext uri="{BB962C8B-B14F-4D97-AF65-F5344CB8AC3E}">
        <p14:creationId xmlns:p14="http://schemas.microsoft.com/office/powerpoint/2010/main" val="2037345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Corbel" panose="020B0503020204020204" pitchFamily="34" charset="0"/>
              </a:rPr>
              <a:t>What is this course about</a:t>
            </a:r>
          </a:p>
        </p:txBody>
      </p:sp>
      <p:sp>
        <p:nvSpPr>
          <p:cNvPr id="3" name="Content Placeholder 2"/>
          <p:cNvSpPr>
            <a:spLocks noGrp="1"/>
          </p:cNvSpPr>
          <p:nvPr>
            <p:ph idx="1"/>
          </p:nvPr>
        </p:nvSpPr>
        <p:spPr/>
        <p:txBody>
          <a:bodyPr/>
          <a:lstStyle/>
          <a:p>
            <a:pPr marL="514350" indent="-457200">
              <a:buFont typeface="+mj-lt"/>
              <a:buAutoNum type="arabicPeriod"/>
            </a:pPr>
            <a:r>
              <a:rPr lang="en-US" dirty="0"/>
              <a:t>Get introduced to a suite of representations that will help you make programs that are intelligent</a:t>
            </a:r>
          </a:p>
          <a:p>
            <a:pPr marL="514350" indent="-457200">
              <a:buFont typeface="+mj-lt"/>
              <a:buAutoNum type="arabicPeriod"/>
            </a:pPr>
            <a:r>
              <a:rPr lang="en-US" dirty="0"/>
              <a:t>Use the representations to model a problem and produce useful solutions or predictions</a:t>
            </a:r>
          </a:p>
          <a:p>
            <a:endParaRPr lang="en-US" dirty="0"/>
          </a:p>
        </p:txBody>
      </p:sp>
      <p:sp>
        <p:nvSpPr>
          <p:cNvPr id="4" name="Date Placeholder 3"/>
          <p:cNvSpPr>
            <a:spLocks noGrp="1"/>
          </p:cNvSpPr>
          <p:nvPr>
            <p:ph type="dt" sz="half" idx="10"/>
          </p:nvPr>
        </p:nvSpPr>
        <p:spPr/>
        <p:txBody>
          <a:bodyPr/>
          <a:lstStyle/>
          <a:p>
            <a:pPr>
              <a:defRPr/>
            </a:pPr>
            <a:fld id="{B71FC7D8-B5B1-4B70-9321-FE09A03A58AF}"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19</a:t>
            </a:fld>
            <a:endParaRPr lang="en-US"/>
          </a:p>
        </p:txBody>
      </p:sp>
    </p:spTree>
    <p:extLst>
      <p:ext uri="{BB962C8B-B14F-4D97-AF65-F5344CB8AC3E}">
        <p14:creationId xmlns:p14="http://schemas.microsoft.com/office/powerpoint/2010/main" val="3458148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AI?</a:t>
            </a:r>
          </a:p>
        </p:txBody>
      </p:sp>
      <p:sp>
        <p:nvSpPr>
          <p:cNvPr id="3" name="Content Placeholder 2"/>
          <p:cNvSpPr>
            <a:spLocks noGrp="1"/>
          </p:cNvSpPr>
          <p:nvPr>
            <p:ph idx="1"/>
          </p:nvPr>
        </p:nvSpPr>
        <p:spPr/>
        <p:txBody>
          <a:bodyPr vert="horz" lIns="0" tIns="45720" rIns="0" bIns="45720" rtlCol="0" anchor="t">
            <a:normAutofit/>
          </a:bodyPr>
          <a:lstStyle/>
          <a:p>
            <a:r>
              <a:rPr lang="en-US" dirty="0"/>
              <a:t>What is Artificial Intelligence?</a:t>
            </a:r>
          </a:p>
          <a:p>
            <a:endParaRPr lang="en-US" dirty="0"/>
          </a:p>
          <a:p>
            <a:r>
              <a:rPr lang="en-US" dirty="0"/>
              <a:t>What are the Application Areas of AI?</a:t>
            </a:r>
            <a:endParaRPr lang="en-US" dirty="0">
              <a:ea typeface="Calibri"/>
              <a:cs typeface="Calibri"/>
            </a:endParaRPr>
          </a:p>
          <a:p>
            <a:endParaRPr lang="en-US" dirty="0"/>
          </a:p>
          <a:p>
            <a:r>
              <a:rPr lang="en-US" dirty="0"/>
              <a:t>A (Short) History of AI?</a:t>
            </a:r>
          </a:p>
          <a:p>
            <a:endParaRPr lang="en-US" dirty="0"/>
          </a:p>
          <a:p>
            <a:r>
              <a:rPr lang="en-US" dirty="0"/>
              <a:t>What is this course about?</a:t>
            </a:r>
          </a:p>
          <a:p>
            <a:endParaRPr lang="en-US" dirty="0"/>
          </a:p>
        </p:txBody>
      </p:sp>
      <p:sp>
        <p:nvSpPr>
          <p:cNvPr id="4" name="Date Placeholder 3"/>
          <p:cNvSpPr>
            <a:spLocks noGrp="1"/>
          </p:cNvSpPr>
          <p:nvPr>
            <p:ph type="dt" sz="half" idx="10"/>
          </p:nvPr>
        </p:nvSpPr>
        <p:spPr/>
        <p:txBody>
          <a:bodyPr/>
          <a:lstStyle/>
          <a:p>
            <a:pPr>
              <a:defRPr/>
            </a:pPr>
            <a:fld id="{E6D360BA-0AB8-435E-9B31-4E9886B6B689}"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a:t>
            </a:fld>
            <a:endParaRPr lang="en-US"/>
          </a:p>
        </p:txBody>
      </p:sp>
    </p:spTree>
    <p:extLst>
      <p:ext uri="{BB962C8B-B14F-4D97-AF65-F5344CB8AC3E}">
        <p14:creationId xmlns:p14="http://schemas.microsoft.com/office/powerpoint/2010/main" val="198577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You will learn</a:t>
            </a:r>
          </a:p>
        </p:txBody>
      </p:sp>
      <p:sp>
        <p:nvSpPr>
          <p:cNvPr id="3" name="Content Placeholder 2"/>
          <p:cNvSpPr>
            <a:spLocks noGrp="1"/>
          </p:cNvSpPr>
          <p:nvPr>
            <p:ph idx="1"/>
          </p:nvPr>
        </p:nvSpPr>
        <p:spPr/>
        <p:txBody>
          <a:bodyPr vert="horz" lIns="0" tIns="45720" rIns="0" bIns="45720" rtlCol="0" anchor="t">
            <a:normAutofit/>
          </a:bodyPr>
          <a:lstStyle/>
          <a:p>
            <a:r>
              <a:rPr lang="en-US" dirty="0"/>
              <a:t>Constructing </a:t>
            </a:r>
            <a:r>
              <a:rPr lang="en-US" dirty="0">
                <a:solidFill>
                  <a:srgbClr val="C00000"/>
                </a:solidFill>
              </a:rPr>
              <a:t>Algorithms</a:t>
            </a:r>
            <a:r>
              <a:rPr lang="en-US" dirty="0"/>
              <a:t> (or methods, or procedures) by </a:t>
            </a:r>
          </a:p>
          <a:p>
            <a:pPr lvl="1"/>
            <a:r>
              <a:rPr lang="en-US" dirty="0"/>
              <a:t>exposing the </a:t>
            </a:r>
            <a:r>
              <a:rPr lang="en-US" dirty="0">
                <a:solidFill>
                  <a:srgbClr val="C00000"/>
                </a:solidFill>
              </a:rPr>
              <a:t>constraints</a:t>
            </a:r>
            <a:r>
              <a:rPr lang="en-US" dirty="0"/>
              <a:t> of the problem and</a:t>
            </a:r>
          </a:p>
          <a:p>
            <a:pPr lvl="1"/>
            <a:r>
              <a:rPr lang="en-US" dirty="0"/>
              <a:t>using a </a:t>
            </a:r>
            <a:r>
              <a:rPr lang="en-US" dirty="0">
                <a:solidFill>
                  <a:srgbClr val="C00000"/>
                </a:solidFill>
              </a:rPr>
              <a:t>representation</a:t>
            </a:r>
            <a:r>
              <a:rPr lang="en-US" dirty="0"/>
              <a:t> that supports making of </a:t>
            </a:r>
            <a:r>
              <a:rPr lang="en-US" dirty="0">
                <a:solidFill>
                  <a:srgbClr val="C00000"/>
                </a:solidFill>
              </a:rPr>
              <a:t>models</a:t>
            </a:r>
            <a:r>
              <a:rPr lang="en-US" dirty="0"/>
              <a:t> which facilitate understanding of:</a:t>
            </a:r>
          </a:p>
          <a:p>
            <a:pPr marL="914400" lvl="2" indent="-457200">
              <a:buFont typeface="+mj-lt"/>
              <a:buAutoNum type="arabicPeriod"/>
            </a:pPr>
            <a:r>
              <a:rPr lang="en-US" dirty="0"/>
              <a:t>Thinking</a:t>
            </a:r>
          </a:p>
          <a:p>
            <a:pPr marL="914400" lvl="2" indent="-457200">
              <a:buFont typeface="+mj-lt"/>
              <a:buAutoNum type="arabicPeriod"/>
            </a:pPr>
            <a:r>
              <a:rPr lang="en-US" dirty="0"/>
              <a:t>Perception</a:t>
            </a:r>
          </a:p>
          <a:p>
            <a:pPr marL="914400" lvl="2" indent="-457200">
              <a:buFont typeface="+mj-lt"/>
              <a:buAutoNum type="arabicPeriod"/>
            </a:pPr>
            <a:r>
              <a:rPr lang="en-US" dirty="0"/>
              <a:t>Action</a:t>
            </a:r>
          </a:p>
          <a:p>
            <a:endParaRPr lang="en-US" dirty="0"/>
          </a:p>
        </p:txBody>
      </p:sp>
      <p:sp>
        <p:nvSpPr>
          <p:cNvPr id="4" name="Date Placeholder 3"/>
          <p:cNvSpPr>
            <a:spLocks noGrp="1"/>
          </p:cNvSpPr>
          <p:nvPr>
            <p:ph type="dt" sz="half" idx="10"/>
          </p:nvPr>
        </p:nvSpPr>
        <p:spPr/>
        <p:txBody>
          <a:bodyPr/>
          <a:lstStyle/>
          <a:p>
            <a:pPr>
              <a:defRPr/>
            </a:pPr>
            <a:fld id="{9F18836B-2DE4-420B-9D78-05F7D5CEFB31}"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20</a:t>
            </a:fld>
            <a:endParaRPr lang="en-US"/>
          </a:p>
        </p:txBody>
      </p:sp>
    </p:spTree>
    <p:extLst>
      <p:ext uri="{BB962C8B-B14F-4D97-AF65-F5344CB8AC3E}">
        <p14:creationId xmlns:p14="http://schemas.microsoft.com/office/powerpoint/2010/main" val="31546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Example1: Use of Perception to solve problems</a:t>
            </a:r>
          </a:p>
        </p:txBody>
      </p:sp>
      <p:sp>
        <p:nvSpPr>
          <p:cNvPr id="3" name="Content Placeholder 2"/>
          <p:cNvSpPr>
            <a:spLocks noGrp="1"/>
          </p:cNvSpPr>
          <p:nvPr>
            <p:ph idx="1"/>
          </p:nvPr>
        </p:nvSpPr>
        <p:spPr/>
        <p:txBody>
          <a:bodyPr vert="horz" lIns="0" tIns="45720" rIns="0" bIns="45720" rtlCol="0" anchor="t">
            <a:normAutofit/>
          </a:bodyPr>
          <a:lstStyle/>
          <a:p>
            <a:r>
              <a:rPr lang="en-US" dirty="0">
                <a:solidFill>
                  <a:srgbClr val="000099"/>
                </a:solidFill>
              </a:rPr>
              <a:t>Problem: </a:t>
            </a:r>
            <a:r>
              <a:rPr lang="en-US" dirty="0"/>
              <a:t>A person has one pet lion, one lamb and a bundle of grass. He wants to cross a river but there is only one boat and it can't sustain the weight of more than two articles at time. Also, he has to make sure that the lion doesn't eat the lamb and the lamb doesn't eat the grass. The questions we want to answer are:</a:t>
            </a:r>
          </a:p>
          <a:p>
            <a:pPr marL="685800" lvl="1" indent="-457200">
              <a:buFont typeface="+mj-lt"/>
              <a:buAutoNum type="arabicPeriod"/>
            </a:pPr>
            <a:r>
              <a:rPr lang="en-US" dirty="0"/>
              <a:t>How will he get to the other side of the river with all three living beings </a:t>
            </a:r>
            <a:r>
              <a:rPr lang="en-US" dirty="0">
                <a:solidFill>
                  <a:srgbClr val="C00000"/>
                </a:solidFill>
              </a:rPr>
              <a:t>intact</a:t>
            </a:r>
            <a:r>
              <a:rPr lang="en-US" dirty="0"/>
              <a:t>?..</a:t>
            </a:r>
          </a:p>
          <a:p>
            <a:pPr marL="685800" lvl="1" indent="-457200">
              <a:buFont typeface="+mj-lt"/>
              <a:buAutoNum type="arabicPeriod"/>
            </a:pPr>
            <a:r>
              <a:rPr lang="en-US" dirty="0"/>
              <a:t>How will you tell (or program) a computer to solve this problem? </a:t>
            </a:r>
            <a:r>
              <a:rPr lang="en-US" b="1" dirty="0"/>
              <a:t>(the bigger question)</a:t>
            </a:r>
            <a:endParaRPr lang="en-US" dirty="0"/>
          </a:p>
          <a:p>
            <a:pPr marL="685800" lvl="1" indent="-457200">
              <a:buFont typeface="+mj-lt"/>
              <a:buAutoNum type="arabicPeriod"/>
            </a:pPr>
            <a:r>
              <a:rPr lang="en-US" dirty="0"/>
              <a:t>How many possible ways are there to solve such a problem?</a:t>
            </a:r>
          </a:p>
          <a:p>
            <a:endParaRPr lang="en-US" dirty="0"/>
          </a:p>
        </p:txBody>
      </p:sp>
      <p:sp>
        <p:nvSpPr>
          <p:cNvPr id="4" name="Date Placeholder 3"/>
          <p:cNvSpPr>
            <a:spLocks noGrp="1"/>
          </p:cNvSpPr>
          <p:nvPr>
            <p:ph type="dt" sz="half" idx="10"/>
          </p:nvPr>
        </p:nvSpPr>
        <p:spPr/>
        <p:txBody>
          <a:bodyPr/>
          <a:lstStyle/>
          <a:p>
            <a:pPr>
              <a:defRPr/>
            </a:pPr>
            <a:fld id="{30293BCB-889D-4906-A373-505BCCE315B6}"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21</a:t>
            </a:fld>
            <a:endParaRPr lang="en-US"/>
          </a:p>
        </p:txBody>
      </p:sp>
    </p:spTree>
    <p:extLst>
      <p:ext uri="{BB962C8B-B14F-4D97-AF65-F5344CB8AC3E}">
        <p14:creationId xmlns:p14="http://schemas.microsoft.com/office/powerpoint/2010/main" val="699096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Example1: Use of Perception to solve problems</a:t>
            </a:r>
          </a:p>
        </p:txBody>
      </p:sp>
      <p:sp>
        <p:nvSpPr>
          <p:cNvPr id="3" name="Content Placeholder 2"/>
          <p:cNvSpPr>
            <a:spLocks noGrp="1"/>
          </p:cNvSpPr>
          <p:nvPr>
            <p:ph idx="1"/>
          </p:nvPr>
        </p:nvSpPr>
        <p:spPr/>
        <p:txBody>
          <a:bodyPr vert="horz" lIns="0" tIns="45720" rIns="0" bIns="45720" rtlCol="0" anchor="t">
            <a:normAutofit/>
          </a:bodyPr>
          <a:lstStyle/>
          <a:p>
            <a:r>
              <a:rPr lang="en-US" dirty="0"/>
              <a:t>First, we must understand the problem</a:t>
            </a:r>
          </a:p>
          <a:p>
            <a:pPr lvl="1"/>
            <a:r>
              <a:rPr lang="en-US" dirty="0"/>
              <a:t>Using the right perception will aid our understanding</a:t>
            </a:r>
          </a:p>
          <a:p>
            <a:r>
              <a:rPr lang="en-US" dirty="0"/>
              <a:t>What is the best representation for the problem?</a:t>
            </a:r>
          </a:p>
          <a:p>
            <a:pPr lvl="1"/>
            <a:r>
              <a:rPr lang="en-US" dirty="0">
                <a:solidFill>
                  <a:srgbClr val="FF0000"/>
                </a:solidFill>
              </a:rPr>
              <a:t>Visual perception</a:t>
            </a:r>
            <a:r>
              <a:rPr lang="en-US" dirty="0"/>
              <a:t>: drawing the situation so we use our visual capabilities</a:t>
            </a:r>
          </a:p>
          <a:p>
            <a:endParaRPr lang="en-US" dirty="0"/>
          </a:p>
        </p:txBody>
      </p:sp>
      <p:sp>
        <p:nvSpPr>
          <p:cNvPr id="4" name="Date Placeholder 3"/>
          <p:cNvSpPr>
            <a:spLocks noGrp="1"/>
          </p:cNvSpPr>
          <p:nvPr>
            <p:ph type="dt" sz="half" idx="10"/>
          </p:nvPr>
        </p:nvSpPr>
        <p:spPr/>
        <p:txBody>
          <a:bodyPr/>
          <a:lstStyle/>
          <a:p>
            <a:pPr>
              <a:defRPr/>
            </a:pPr>
            <a:fld id="{51575EC5-03B5-426E-894D-8A3D4EE119E2}"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22</a:t>
            </a:fld>
            <a:endParaRPr lang="en-US"/>
          </a:p>
        </p:txBody>
      </p:sp>
      <p:pic>
        <p:nvPicPr>
          <p:cNvPr id="3074" name="Picture 2" descr="http://localhost:8888/notebooks/Downloads/Topic1-Introduction/img/iniStat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832932"/>
            <a:ext cx="1828800" cy="17009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localhost:8888/notebooks/Downloads/Topic1-Introduction/img/finalSt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4987" y="2779426"/>
            <a:ext cx="1800225" cy="1744934"/>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572000" y="3486150"/>
            <a:ext cx="6858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286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Example1: Use of Perception to solve problems</a:t>
            </a:r>
          </a:p>
        </p:txBody>
      </p:sp>
      <p:sp>
        <p:nvSpPr>
          <p:cNvPr id="3" name="Content Placeholder 2"/>
          <p:cNvSpPr>
            <a:spLocks noGrp="1"/>
          </p:cNvSpPr>
          <p:nvPr>
            <p:ph idx="1"/>
          </p:nvPr>
        </p:nvSpPr>
        <p:spPr/>
        <p:txBody>
          <a:bodyPr/>
          <a:lstStyle/>
          <a:p>
            <a:r>
              <a:rPr lang="en-US" dirty="0"/>
              <a:t>How many more </a:t>
            </a:r>
            <a:r>
              <a:rPr lang="en-US" b="1" dirty="0"/>
              <a:t>States</a:t>
            </a:r>
            <a:r>
              <a:rPr lang="en-US" dirty="0"/>
              <a:t> (or situation) can there be?</a:t>
            </a:r>
          </a:p>
          <a:p>
            <a:pPr lvl="1"/>
            <a:r>
              <a:rPr lang="en-US" dirty="0"/>
              <a:t>List of all states is shown below:</a:t>
            </a:r>
          </a:p>
        </p:txBody>
      </p:sp>
      <p:sp>
        <p:nvSpPr>
          <p:cNvPr id="4" name="Date Placeholder 3"/>
          <p:cNvSpPr>
            <a:spLocks noGrp="1"/>
          </p:cNvSpPr>
          <p:nvPr>
            <p:ph type="dt" sz="half" idx="10"/>
          </p:nvPr>
        </p:nvSpPr>
        <p:spPr/>
        <p:txBody>
          <a:bodyPr/>
          <a:lstStyle/>
          <a:p>
            <a:pPr>
              <a:defRPr/>
            </a:pPr>
            <a:fld id="{768BB4EC-0C8A-45DE-9D19-4769A21B6594}"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23</a:t>
            </a:fld>
            <a:endParaRPr lang="en-US"/>
          </a:p>
        </p:txBody>
      </p:sp>
      <p:pic>
        <p:nvPicPr>
          <p:cNvPr id="4098" name="Picture 2" descr="http://localhost:8888/notebooks/Downloads/Topic1-Introduction/img/allState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5311" y="1745652"/>
            <a:ext cx="7467599" cy="290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78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Use of Perception to solve problems</a:t>
            </a:r>
          </a:p>
        </p:txBody>
      </p:sp>
      <p:sp>
        <p:nvSpPr>
          <p:cNvPr id="3" name="Content Placeholder 2"/>
          <p:cNvSpPr>
            <a:spLocks noGrp="1"/>
          </p:cNvSpPr>
          <p:nvPr>
            <p:ph idx="1"/>
          </p:nvPr>
        </p:nvSpPr>
        <p:spPr/>
        <p:txBody>
          <a:bodyPr vert="horz" lIns="0" tIns="45720" rIns="0" bIns="45720" rtlCol="0" anchor="t">
            <a:normAutofit/>
          </a:bodyPr>
          <a:lstStyle/>
          <a:p>
            <a:r>
              <a:rPr lang="en-US" dirty="0">
                <a:solidFill>
                  <a:srgbClr val="FF0000"/>
                </a:solidFill>
              </a:rPr>
              <a:t>Expose constraints</a:t>
            </a:r>
            <a:endParaRPr lang="en-US" dirty="0">
              <a:solidFill>
                <a:srgbClr val="FF0000"/>
              </a:solidFill>
              <a:ea typeface="Calibri"/>
              <a:cs typeface="Calibri"/>
            </a:endParaRPr>
          </a:p>
          <a:p>
            <a:pPr lvl="1"/>
            <a:r>
              <a:rPr lang="en-US" dirty="0"/>
              <a:t>Lion will eat sheep </a:t>
            </a:r>
            <a:r>
              <a:rPr lang="en-US" dirty="0">
                <a:sym typeface="Wingdings" panose="05000000000000000000" pitchFamily="2" charset="2"/>
              </a:rPr>
              <a:t></a:t>
            </a:r>
            <a:r>
              <a:rPr lang="en-US" dirty="0"/>
              <a:t> state not allowed (</a:t>
            </a:r>
            <a:r>
              <a:rPr lang="en-US" sz="3200" b="1" dirty="0">
                <a:solidFill>
                  <a:srgbClr val="FF0000"/>
                </a:solidFill>
                <a:sym typeface="Wingdings 2" panose="05020102010507070707" pitchFamily="18" charset="2"/>
              </a:rPr>
              <a:t></a:t>
            </a:r>
            <a:r>
              <a:rPr lang="en-US" dirty="0"/>
              <a:t>)</a:t>
            </a:r>
          </a:p>
          <a:p>
            <a:pPr lvl="1"/>
            <a:r>
              <a:rPr lang="en-US" dirty="0"/>
              <a:t>Sheep will eat grass </a:t>
            </a:r>
            <a:r>
              <a:rPr lang="en-US" dirty="0">
                <a:sym typeface="Wingdings" panose="05000000000000000000" pitchFamily="2" charset="2"/>
              </a:rPr>
              <a:t> state not allowed </a:t>
            </a:r>
            <a:r>
              <a:rPr lang="en-US" dirty="0"/>
              <a:t>(</a:t>
            </a:r>
            <a:r>
              <a:rPr lang="en-US" sz="3200" b="1" dirty="0">
                <a:solidFill>
                  <a:srgbClr val="7030A0"/>
                </a:solidFill>
                <a:sym typeface="Wingdings 2" panose="05020102010507070707" pitchFamily="18" charset="2"/>
              </a:rPr>
              <a:t></a:t>
            </a:r>
            <a:r>
              <a:rPr lang="en-US" dirty="0"/>
              <a:t>)</a:t>
            </a:r>
            <a:endParaRPr lang="en-US" dirty="0">
              <a:sym typeface="Wingdings" panose="05000000000000000000" pitchFamily="2" charset="2"/>
            </a:endParaRPr>
          </a:p>
          <a:p>
            <a:r>
              <a:rPr lang="en-US" b="1" dirty="0"/>
              <a:t>We now detect those states in which we find someone eating someone else and delete them</a:t>
            </a:r>
            <a:endParaRPr lang="en-US" dirty="0"/>
          </a:p>
          <a:p>
            <a:endParaRPr lang="en-US" dirty="0"/>
          </a:p>
        </p:txBody>
      </p:sp>
      <p:sp>
        <p:nvSpPr>
          <p:cNvPr id="4" name="Date Placeholder 3"/>
          <p:cNvSpPr>
            <a:spLocks noGrp="1"/>
          </p:cNvSpPr>
          <p:nvPr>
            <p:ph type="dt" sz="half" idx="10"/>
          </p:nvPr>
        </p:nvSpPr>
        <p:spPr/>
        <p:txBody>
          <a:bodyPr/>
          <a:lstStyle/>
          <a:p>
            <a:pPr>
              <a:defRPr/>
            </a:pPr>
            <a:fld id="{E59CB106-AA74-4DF6-BE7F-69B78D92CD5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24</a:t>
            </a:fld>
            <a:endParaRPr lang="en-US"/>
          </a:p>
        </p:txBody>
      </p:sp>
    </p:spTree>
    <p:extLst>
      <p:ext uri="{BB962C8B-B14F-4D97-AF65-F5344CB8AC3E}">
        <p14:creationId xmlns:p14="http://schemas.microsoft.com/office/powerpoint/2010/main" val="13204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Use of Perception to solve problems</a:t>
            </a:r>
          </a:p>
        </p:txBody>
      </p:sp>
      <p:sp>
        <p:nvSpPr>
          <p:cNvPr id="4" name="Date Placeholder 3"/>
          <p:cNvSpPr>
            <a:spLocks noGrp="1"/>
          </p:cNvSpPr>
          <p:nvPr>
            <p:ph type="dt" sz="half" idx="10"/>
          </p:nvPr>
        </p:nvSpPr>
        <p:spPr/>
        <p:txBody>
          <a:bodyPr/>
          <a:lstStyle/>
          <a:p>
            <a:pPr>
              <a:defRPr/>
            </a:pPr>
            <a:fld id="{5B4E77B9-6D0C-40E4-9228-31C115BCF60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25</a:t>
            </a:fld>
            <a:endParaRPr lang="en-US"/>
          </a:p>
        </p:txBody>
      </p:sp>
      <p:pic>
        <p:nvPicPr>
          <p:cNvPr id="5122" name="Picture 2" descr="http://localhost:8888/notebooks/Downloads/Topic1-Introduction/img/allStatesCros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52550"/>
            <a:ext cx="762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228600" y="921115"/>
            <a:ext cx="8686800" cy="3766484"/>
          </a:xfrm>
        </p:spPr>
        <p:txBody>
          <a:bodyPr vert="horz" lIns="0" tIns="45720" rIns="0" bIns="45720" rtlCol="0" anchor="t">
            <a:normAutofit/>
          </a:bodyPr>
          <a:lstStyle/>
          <a:p>
            <a:r>
              <a:rPr lang="en-US" dirty="0"/>
              <a:t>Identify the states that violate constraints</a:t>
            </a:r>
          </a:p>
        </p:txBody>
      </p:sp>
    </p:spTree>
    <p:extLst>
      <p:ext uri="{BB962C8B-B14F-4D97-AF65-F5344CB8AC3E}">
        <p14:creationId xmlns:p14="http://schemas.microsoft.com/office/powerpoint/2010/main" val="1685022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Use of Perception to solve problems</a:t>
            </a:r>
          </a:p>
        </p:txBody>
      </p:sp>
      <p:sp>
        <p:nvSpPr>
          <p:cNvPr id="4" name="Date Placeholder 3"/>
          <p:cNvSpPr>
            <a:spLocks noGrp="1"/>
          </p:cNvSpPr>
          <p:nvPr>
            <p:ph type="dt" sz="half" idx="10"/>
          </p:nvPr>
        </p:nvSpPr>
        <p:spPr/>
        <p:txBody>
          <a:bodyPr/>
          <a:lstStyle/>
          <a:p>
            <a:pPr>
              <a:defRPr/>
            </a:pPr>
            <a:fld id="{5B4E77B9-6D0C-40E4-9228-31C115BCF60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26</a:t>
            </a:fld>
            <a:endParaRPr lang="en-US"/>
          </a:p>
        </p:txBody>
      </p:sp>
      <p:pic>
        <p:nvPicPr>
          <p:cNvPr id="5122" name="Picture 2" descr="http://localhost:8888/notebooks/Downloads/Topic1-Introduction/img/allStatesCross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52550"/>
            <a:ext cx="7620000" cy="33528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a:spLocks noGrp="1"/>
          </p:cNvSpPr>
          <p:nvPr>
            <p:ph idx="1"/>
          </p:nvPr>
        </p:nvSpPr>
        <p:spPr>
          <a:xfrm>
            <a:off x="228600" y="921115"/>
            <a:ext cx="8686800" cy="3766484"/>
          </a:xfrm>
        </p:spPr>
        <p:txBody>
          <a:bodyPr/>
          <a:lstStyle/>
          <a:p>
            <a:r>
              <a:rPr lang="en-US" dirty="0"/>
              <a:t>Removing the states with anomaly will yield</a:t>
            </a:r>
          </a:p>
        </p:txBody>
      </p:sp>
      <p:sp>
        <p:nvSpPr>
          <p:cNvPr id="3" name="Rectangle 2"/>
          <p:cNvSpPr/>
          <p:nvPr/>
        </p:nvSpPr>
        <p:spPr>
          <a:xfrm>
            <a:off x="3200400" y="1276350"/>
            <a:ext cx="9906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257800" y="2437101"/>
            <a:ext cx="3200400" cy="2250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08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Use of Perception to solve problems</a:t>
            </a:r>
          </a:p>
        </p:txBody>
      </p:sp>
      <p:sp>
        <p:nvSpPr>
          <p:cNvPr id="3" name="Content Placeholder 2"/>
          <p:cNvSpPr>
            <a:spLocks noGrp="1"/>
          </p:cNvSpPr>
          <p:nvPr>
            <p:ph idx="1"/>
          </p:nvPr>
        </p:nvSpPr>
        <p:spPr>
          <a:xfrm>
            <a:off x="228600" y="921115"/>
            <a:ext cx="3505200" cy="3708035"/>
          </a:xfrm>
        </p:spPr>
        <p:txBody>
          <a:bodyPr vert="horz" lIns="0" tIns="45720" rIns="0" bIns="45720" rtlCol="0" anchor="t">
            <a:normAutofit/>
          </a:bodyPr>
          <a:lstStyle/>
          <a:p>
            <a:r>
              <a:rPr lang="en-US" sz="2200" b="1" dirty="0"/>
              <a:t>Add the final constraints</a:t>
            </a:r>
            <a:endParaRPr lang="en-US" sz="2200" dirty="0"/>
          </a:p>
          <a:p>
            <a:pPr lvl="1"/>
            <a:r>
              <a:rPr lang="en-US" sz="2200" dirty="0"/>
              <a:t>From one state to another, </a:t>
            </a:r>
            <a:r>
              <a:rPr lang="en-US" sz="2200" b="1" dirty="0"/>
              <a:t>only one</a:t>
            </a:r>
            <a:r>
              <a:rPr lang="en-US" sz="2200" dirty="0"/>
              <a:t> </a:t>
            </a:r>
            <a:r>
              <a:rPr lang="en-US" sz="2200" dirty="0">
                <a:solidFill>
                  <a:srgbClr val="C00000"/>
                </a:solidFill>
              </a:rPr>
              <a:t>OR</a:t>
            </a:r>
            <a:r>
              <a:rPr lang="en-US" sz="2200" dirty="0"/>
              <a:t> </a:t>
            </a:r>
            <a:r>
              <a:rPr lang="en-US" sz="2200" b="1" dirty="0"/>
              <a:t>no item </a:t>
            </a:r>
            <a:r>
              <a:rPr lang="en-US" sz="2200" dirty="0"/>
              <a:t>can accompany the person</a:t>
            </a:r>
          </a:p>
          <a:p>
            <a:pPr lvl="1"/>
            <a:r>
              <a:rPr lang="en-US" sz="2200" dirty="0">
                <a:solidFill>
                  <a:srgbClr val="C00000"/>
                </a:solidFill>
              </a:rPr>
              <a:t>Reorder</a:t>
            </a:r>
            <a:r>
              <a:rPr lang="en-US" sz="2200" dirty="0"/>
              <a:t> states to go from initial to final states with the above constraint</a:t>
            </a:r>
          </a:p>
          <a:p>
            <a:r>
              <a:rPr lang="en-US" sz="2200" dirty="0"/>
              <a:t>Apply Reordering Algorithm</a:t>
            </a:r>
            <a:endParaRPr lang="en-US" sz="2200" dirty="0">
              <a:latin typeface="Times New Roman" panose="02020603050405020304" pitchFamily="18" charset="0"/>
              <a:cs typeface="Times New Roman" panose="02020603050405020304" pitchFamily="18" charset="0"/>
            </a:endParaRPr>
          </a:p>
          <a:p>
            <a:pPr marL="228600" lvl="1" indent="0">
              <a:buNone/>
              <a:tabLst>
                <a:tab pos="1077913" algn="l"/>
              </a:tabLst>
            </a:pPr>
            <a:endParaRPr lang="en-US" sz="1800" dirty="0">
              <a:latin typeface="Times New Roman" panose="02020603050405020304" pitchFamily="18" charset="0"/>
              <a:cs typeface="Times New Roman" panose="02020603050405020304" pitchFamily="18" charset="0"/>
            </a:endParaRPr>
          </a:p>
          <a:p>
            <a:pPr marL="228600" lvl="1" indent="0">
              <a:buNone/>
              <a:tabLst>
                <a:tab pos="1616075" algn="l"/>
              </a:tabLst>
            </a:pPr>
            <a:endParaRPr lang="en-US" sz="1800" dirty="0">
              <a:latin typeface="Times New Roman" panose="02020603050405020304" pitchFamily="18" charset="0"/>
              <a:cs typeface="Times New Roman" panose="02020603050405020304" pitchFamily="18" charset="0"/>
            </a:endParaRPr>
          </a:p>
          <a:p>
            <a:endParaRPr lang="en-US" dirty="0"/>
          </a:p>
          <a:p>
            <a:endParaRPr lang="en-US" dirty="0"/>
          </a:p>
        </p:txBody>
      </p:sp>
      <p:sp>
        <p:nvSpPr>
          <p:cNvPr id="4" name="Date Placeholder 3"/>
          <p:cNvSpPr>
            <a:spLocks noGrp="1"/>
          </p:cNvSpPr>
          <p:nvPr>
            <p:ph type="dt" sz="half" idx="10"/>
          </p:nvPr>
        </p:nvSpPr>
        <p:spPr/>
        <p:txBody>
          <a:bodyPr/>
          <a:lstStyle/>
          <a:p>
            <a:pPr>
              <a:defRPr/>
            </a:pPr>
            <a:fld id="{7961BBCC-0D7A-43B9-9A7A-3BDA6F4EC07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27</a:t>
            </a:fld>
            <a:endParaRPr lang="en-US"/>
          </a:p>
        </p:txBody>
      </p:sp>
      <p:graphicFrame>
        <p:nvGraphicFramePr>
          <p:cNvPr id="8" name="Table 7">
            <a:extLst>
              <a:ext uri="{FF2B5EF4-FFF2-40B4-BE49-F238E27FC236}">
                <a16:creationId xmlns:a16="http://schemas.microsoft.com/office/drawing/2014/main" id="{23B91D23-729C-EA84-F1FE-9E36540E255D}"/>
              </a:ext>
            </a:extLst>
          </p:cNvPr>
          <p:cNvGraphicFramePr>
            <a:graphicFrameLocks noGrp="1"/>
          </p:cNvGraphicFramePr>
          <p:nvPr>
            <p:extLst>
              <p:ext uri="{D42A27DB-BD31-4B8C-83A1-F6EECF244321}">
                <p14:modId xmlns:p14="http://schemas.microsoft.com/office/powerpoint/2010/main" val="2892651165"/>
              </p:ext>
            </p:extLst>
          </p:nvPr>
        </p:nvGraphicFramePr>
        <p:xfrm>
          <a:off x="4343400" y="885783"/>
          <a:ext cx="4724401" cy="3547240"/>
        </p:xfrm>
        <a:graphic>
          <a:graphicData uri="http://schemas.openxmlformats.org/drawingml/2006/table">
            <a:tbl>
              <a:tblPr firstRow="1" bandRow="1">
                <a:tableStyleId>{2D5ABB26-0587-4C30-8999-92F81FD0307C}</a:tableStyleId>
              </a:tblPr>
              <a:tblGrid>
                <a:gridCol w="4724401">
                  <a:extLst>
                    <a:ext uri="{9D8B030D-6E8A-4147-A177-3AD203B41FA5}">
                      <a16:colId xmlns:a16="http://schemas.microsoft.com/office/drawing/2014/main" val="2544544296"/>
                    </a:ext>
                  </a:extLst>
                </a:gridCol>
              </a:tblGrid>
              <a:tr h="3153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Make your state equal to the initial State</a:t>
                      </a:r>
                    </a:p>
                  </a:txBody>
                  <a:tcPr>
                    <a:solidFill>
                      <a:srgbClr val="FFC000">
                        <a:alpha val="50000"/>
                      </a:srgbClr>
                    </a:solidFill>
                  </a:tcPr>
                </a:tc>
                <a:extLst>
                  <a:ext uri="{0D108BD9-81ED-4DB2-BD59-A6C34878D82A}">
                    <a16:rowId xmlns:a16="http://schemas.microsoft.com/office/drawing/2014/main" val="3066905564"/>
                  </a:ext>
                </a:extLst>
              </a:tr>
              <a:tr h="315310">
                <a:tc>
                  <a:txBody>
                    <a:bodyPr/>
                    <a:lstStyle/>
                    <a:p>
                      <a:r>
                        <a:rPr lang="en-US" sz="1400" b="1" dirty="0">
                          <a:solidFill>
                            <a:srgbClr val="00B050"/>
                          </a:solidFill>
                          <a:latin typeface="Courier New" panose="02070309020205020404" pitchFamily="49" charset="0"/>
                          <a:cs typeface="Courier New" panose="02070309020205020404" pitchFamily="49" charset="0"/>
                        </a:rPr>
                        <a:t>Repeat</a:t>
                      </a:r>
                      <a:r>
                        <a:rPr lang="en-US" sz="1400" b="1"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until</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you reach to the final state:</a:t>
                      </a:r>
                    </a:p>
                  </a:txBody>
                  <a:tcPr/>
                </a:tc>
                <a:extLst>
                  <a:ext uri="{0D108BD9-81ED-4DB2-BD59-A6C34878D82A}">
                    <a16:rowId xmlns:a16="http://schemas.microsoft.com/office/drawing/2014/main" val="1077986845"/>
                  </a:ext>
                </a:extLst>
              </a:tr>
              <a:tr h="315310">
                <a:tc>
                  <a:txBody>
                    <a:bodyPr/>
                    <a:lstStyle/>
                    <a:p>
                      <a:r>
                        <a:rPr lang="en-US" sz="1400"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you are on the left side of the</a:t>
                      </a:r>
                    </a:p>
                    <a:p>
                      <a:r>
                        <a:rPr lang="en-US" sz="1400" dirty="0">
                          <a:latin typeface="Courier New" panose="02070309020205020404" pitchFamily="49" charset="0"/>
                          <a:cs typeface="Courier New" panose="02070309020205020404" pitchFamily="49" charset="0"/>
                        </a:rPr>
                        <a:t>     river, </a:t>
                      </a:r>
                      <a:r>
                        <a:rPr lang="en-US" sz="1400" b="1" dirty="0">
                          <a:solidFill>
                            <a:srgbClr val="00B050"/>
                          </a:solidFill>
                          <a:latin typeface="Courier New" panose="02070309020205020404" pitchFamily="49" charset="0"/>
                          <a:cs typeface="Courier New" panose="02070309020205020404" pitchFamily="49" charset="0"/>
                        </a:rPr>
                        <a:t>then</a:t>
                      </a:r>
                    </a:p>
                  </a:txBody>
                  <a:tcPr/>
                </a:tc>
                <a:extLst>
                  <a:ext uri="{0D108BD9-81ED-4DB2-BD59-A6C34878D82A}">
                    <a16:rowId xmlns:a16="http://schemas.microsoft.com/office/drawing/2014/main" val="4258371572"/>
                  </a:ext>
                </a:extLst>
              </a:tr>
              <a:tr h="349470">
                <a:tc>
                  <a:txBody>
                    <a:bodyPr/>
                    <a:lstStyle/>
                    <a:p>
                      <a:r>
                        <a:rPr lang="en-US" sz="1400" dirty="0">
                          <a:latin typeface="Courier New"/>
                          <a:cs typeface="Courier New"/>
                        </a:rPr>
                        <a:t>        Next state = State with single</a:t>
                      </a:r>
                    </a:p>
                    <a:p>
                      <a:pPr>
                        <a:tabLst>
                          <a:tab pos="715963" algn="l"/>
                        </a:tabLst>
                      </a:pPr>
                      <a:r>
                        <a:rPr lang="en-US" sz="1400" dirty="0">
                          <a:latin typeface="Courier New" panose="02070309020205020404" pitchFamily="49" charset="0"/>
                          <a:cs typeface="Courier New" panose="02070309020205020404" pitchFamily="49" charset="0"/>
                        </a:rPr>
                        <a:t>        item moved with you to the other</a:t>
                      </a:r>
                    </a:p>
                    <a:p>
                      <a:pPr>
                        <a:tabLst>
                          <a:tab pos="715963" algn="l"/>
                        </a:tabLst>
                      </a:pPr>
                      <a:r>
                        <a:rPr lang="en-US" sz="1400" dirty="0">
                          <a:latin typeface="Courier New" panose="02070309020205020404" pitchFamily="49" charset="0"/>
                          <a:cs typeface="Courier New" panose="02070309020205020404" pitchFamily="49" charset="0"/>
                        </a:rPr>
                        <a:t>        side</a:t>
                      </a:r>
                    </a:p>
                  </a:txBody>
                  <a:tcPr/>
                </a:tc>
                <a:extLst>
                  <a:ext uri="{0D108BD9-81ED-4DB2-BD59-A6C34878D82A}">
                    <a16:rowId xmlns:a16="http://schemas.microsoft.com/office/drawing/2014/main" val="1771220586"/>
                  </a:ext>
                </a:extLst>
              </a:tr>
              <a:tr h="0">
                <a:tc>
                  <a:txBody>
                    <a:bodyPr/>
                    <a:lstStyle/>
                    <a:p>
                      <a:r>
                        <a:rPr lang="en-US" sz="1400"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Else</a:t>
                      </a:r>
                    </a:p>
                  </a:txBody>
                  <a:tcPr/>
                </a:tc>
                <a:extLst>
                  <a:ext uri="{0D108BD9-81ED-4DB2-BD59-A6C34878D82A}">
                    <a16:rowId xmlns:a16="http://schemas.microsoft.com/office/drawing/2014/main" val="635385484"/>
                  </a:ext>
                </a:extLst>
              </a:tr>
              <a:tr h="315310">
                <a:tc>
                  <a:txBody>
                    <a:bodyPr/>
                    <a:lstStyle/>
                    <a:p>
                      <a:r>
                        <a:rPr lang="en-US" sz="1400" dirty="0">
                          <a:latin typeface="Courier New"/>
                          <a:cs typeface="Courier New"/>
                        </a:rPr>
                        <a:t>        Next state = State with you </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moving to the other side </a:t>
                      </a:r>
                    </a:p>
                    <a:p>
                      <a:r>
                        <a:rPr lang="en-US" sz="1400" dirty="0">
                          <a:latin typeface="Courier New" panose="02070309020205020404" pitchFamily="49" charset="0"/>
                          <a:cs typeface="Courier New" panose="02070309020205020404" pitchFamily="49" charset="0"/>
                        </a:rPr>
                        <a:t>        with or without item</a:t>
                      </a:r>
                    </a:p>
                  </a:txBody>
                  <a:tcPr/>
                </a:tc>
                <a:extLst>
                  <a:ext uri="{0D108BD9-81ED-4DB2-BD59-A6C34878D82A}">
                    <a16:rowId xmlns:a16="http://schemas.microsoft.com/office/drawing/2014/main" val="47764422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     End If</a:t>
                      </a:r>
                    </a:p>
                  </a:txBody>
                  <a:tcPr/>
                </a:tc>
                <a:extLst>
                  <a:ext uri="{0D108BD9-81ED-4DB2-BD59-A6C34878D82A}">
                    <a16:rowId xmlns:a16="http://schemas.microsoft.com/office/drawing/2014/main" val="157224070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End Repeat</a:t>
                      </a:r>
                    </a:p>
                  </a:txBody>
                  <a:tcPr/>
                </a:tc>
                <a:extLst>
                  <a:ext uri="{0D108BD9-81ED-4DB2-BD59-A6C34878D82A}">
                    <a16:rowId xmlns:a16="http://schemas.microsoft.com/office/drawing/2014/main" val="223042058"/>
                  </a:ext>
                </a:extLst>
              </a:tr>
            </a:tbl>
          </a:graphicData>
        </a:graphic>
      </p:graphicFrame>
    </p:spTree>
    <p:extLst>
      <p:ext uri="{BB962C8B-B14F-4D97-AF65-F5344CB8AC3E}">
        <p14:creationId xmlns:p14="http://schemas.microsoft.com/office/powerpoint/2010/main" val="515535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E491-A517-9752-80D0-CD28946E3C22}"/>
              </a:ext>
            </a:extLst>
          </p:cNvPr>
          <p:cNvSpPr>
            <a:spLocks noGrp="1"/>
          </p:cNvSpPr>
          <p:nvPr>
            <p:ph type="title"/>
          </p:nvPr>
        </p:nvSpPr>
        <p:spPr/>
        <p:txBody>
          <a:bodyPr>
            <a:normAutofit fontScale="90000"/>
          </a:bodyPr>
          <a:lstStyle/>
          <a:p>
            <a:r>
              <a:rPr lang="en-US" dirty="0"/>
              <a:t>Example 1: Use of Perception to solve problems</a:t>
            </a:r>
          </a:p>
        </p:txBody>
      </p:sp>
      <p:sp>
        <p:nvSpPr>
          <p:cNvPr id="4" name="Date Placeholder 3">
            <a:extLst>
              <a:ext uri="{FF2B5EF4-FFF2-40B4-BE49-F238E27FC236}">
                <a16:creationId xmlns:a16="http://schemas.microsoft.com/office/drawing/2014/main" id="{3C040003-D796-863B-FAB0-95E21C1D0883}"/>
              </a:ext>
            </a:extLst>
          </p:cNvPr>
          <p:cNvSpPr>
            <a:spLocks noGrp="1"/>
          </p:cNvSpPr>
          <p:nvPr>
            <p:ph type="dt" sz="half" idx="10"/>
          </p:nvPr>
        </p:nvSpPr>
        <p:spPr>
          <a:xfrm>
            <a:off x="483247" y="4836351"/>
            <a:ext cx="1854203" cy="273844"/>
          </a:xfrm>
        </p:spPr>
        <p:txBody>
          <a:bodyPr/>
          <a:lstStyle/>
          <a:p>
            <a:pPr>
              <a:defRPr/>
            </a:pPr>
            <a:fld id="{5822F03A-242C-40C3-B5B3-71809A284861}" type="datetime1">
              <a:rPr lang="en-US" smtClean="0"/>
              <a:t>8/26/2022</a:t>
            </a:fld>
            <a:endParaRPr lang="en-US"/>
          </a:p>
        </p:txBody>
      </p:sp>
      <p:sp>
        <p:nvSpPr>
          <p:cNvPr id="5" name="Footer Placeholder 4">
            <a:extLst>
              <a:ext uri="{FF2B5EF4-FFF2-40B4-BE49-F238E27FC236}">
                <a16:creationId xmlns:a16="http://schemas.microsoft.com/office/drawing/2014/main" id="{1B76EBBA-386E-96E5-D0E4-6C2B383692B3}"/>
              </a:ext>
            </a:extLst>
          </p:cNvPr>
          <p:cNvSpPr>
            <a:spLocks noGrp="1"/>
          </p:cNvSpPr>
          <p:nvPr>
            <p:ph type="ftr" sz="quarter" idx="11"/>
          </p:nvPr>
        </p:nvSpPr>
        <p:spPr/>
        <p:txBody>
          <a:bodyPr/>
          <a:lstStyle/>
          <a:p>
            <a:pPr>
              <a:defRPr/>
            </a:pPr>
            <a:r>
              <a:rPr lang="en-US"/>
              <a:t>COE292 - Introduction to AI</a:t>
            </a:r>
            <a:endParaRPr lang="en-US" dirty="0"/>
          </a:p>
        </p:txBody>
      </p:sp>
      <p:sp>
        <p:nvSpPr>
          <p:cNvPr id="6" name="Slide Number Placeholder 5">
            <a:extLst>
              <a:ext uri="{FF2B5EF4-FFF2-40B4-BE49-F238E27FC236}">
                <a16:creationId xmlns:a16="http://schemas.microsoft.com/office/drawing/2014/main" id="{D6EAF650-55FF-D025-49B5-F85C0CEE96A6}"/>
              </a:ext>
            </a:extLst>
          </p:cNvPr>
          <p:cNvSpPr>
            <a:spLocks noGrp="1"/>
          </p:cNvSpPr>
          <p:nvPr>
            <p:ph type="sldNum" sz="quarter" idx="12"/>
          </p:nvPr>
        </p:nvSpPr>
        <p:spPr/>
        <p:txBody>
          <a:bodyPr/>
          <a:lstStyle/>
          <a:p>
            <a:pPr>
              <a:defRPr/>
            </a:pPr>
            <a:fld id="{A91A05A8-D087-49F8-A68B-53BB47A7E6BF}" type="slidenum">
              <a:rPr lang="en-US" smtClean="0"/>
              <a:pPr>
                <a:defRPr/>
              </a:pPr>
              <a:t>28</a:t>
            </a:fld>
            <a:endParaRPr lang="en-US"/>
          </a:p>
        </p:txBody>
      </p:sp>
      <p:sp>
        <p:nvSpPr>
          <p:cNvPr id="16" name="Content Placeholder 15">
            <a:extLst>
              <a:ext uri="{FF2B5EF4-FFF2-40B4-BE49-F238E27FC236}">
                <a16:creationId xmlns:a16="http://schemas.microsoft.com/office/drawing/2014/main" id="{82293D9F-3404-8209-E661-8DB0DBD034E7}"/>
              </a:ext>
            </a:extLst>
          </p:cNvPr>
          <p:cNvSpPr>
            <a:spLocks noGrp="1"/>
          </p:cNvSpPr>
          <p:nvPr>
            <p:ph idx="1"/>
          </p:nvPr>
        </p:nvSpPr>
        <p:spPr/>
        <p:txBody>
          <a:bodyPr vert="horz" lIns="0" tIns="45720" rIns="0" bIns="45720" rtlCol="0" anchor="t">
            <a:normAutofit/>
          </a:bodyPr>
          <a:lstStyle/>
          <a:p>
            <a:r>
              <a:rPr lang="en-US" dirty="0"/>
              <a:t>Available States</a:t>
            </a:r>
          </a:p>
          <a:p>
            <a:endParaRPr lang="en-US" dirty="0"/>
          </a:p>
          <a:p>
            <a:endParaRPr lang="en-US" dirty="0"/>
          </a:p>
          <a:p>
            <a:endParaRPr lang="en-US" dirty="0"/>
          </a:p>
          <a:p>
            <a:endParaRPr lang="en-US" sz="1100" dirty="0"/>
          </a:p>
          <a:p>
            <a:r>
              <a:rPr lang="en-US" dirty="0"/>
              <a:t>Solution</a:t>
            </a:r>
          </a:p>
          <a:p>
            <a:endParaRPr lang="en-US" dirty="0"/>
          </a:p>
          <a:p>
            <a:endParaRPr lang="en-US" dirty="0"/>
          </a:p>
          <a:p>
            <a:endParaRPr lang="en-US" dirty="0"/>
          </a:p>
          <a:p>
            <a:endParaRPr lang="en-US" dirty="0"/>
          </a:p>
          <a:p>
            <a:endParaRPr lang="en-US" dirty="0"/>
          </a:p>
        </p:txBody>
      </p:sp>
      <p:pic>
        <p:nvPicPr>
          <p:cNvPr id="17" name="Picture 16" descr="Diagram, application&#10;&#10;Description automatically generated with medium confidence">
            <a:extLst>
              <a:ext uri="{FF2B5EF4-FFF2-40B4-BE49-F238E27FC236}">
                <a16:creationId xmlns:a16="http://schemas.microsoft.com/office/drawing/2014/main" id="{527266C8-CA88-8398-71C6-33080115C15A}"/>
              </a:ext>
            </a:extLst>
          </p:cNvPr>
          <p:cNvPicPr>
            <a:picLocks noChangeAspect="1"/>
          </p:cNvPicPr>
          <p:nvPr/>
        </p:nvPicPr>
        <p:blipFill rotWithShape="1">
          <a:blip r:embed="rId2">
            <a:extLst>
              <a:ext uri="{28A0092B-C50C-407E-A947-70E740481C1C}">
                <a14:useLocalDpi xmlns:a14="http://schemas.microsoft.com/office/drawing/2010/main" val="0"/>
              </a:ext>
            </a:extLst>
          </a:blip>
          <a:srcRect l="63859" t="65100" r="19707"/>
          <a:stretch/>
        </p:blipFill>
        <p:spPr>
          <a:xfrm>
            <a:off x="2819400" y="2112444"/>
            <a:ext cx="684840" cy="818203"/>
          </a:xfrm>
          <a:prstGeom prst="rect">
            <a:avLst/>
          </a:prstGeom>
        </p:spPr>
      </p:pic>
      <p:pic>
        <p:nvPicPr>
          <p:cNvPr id="18" name="Picture 17" descr="Diagram, application&#10;&#10;Description automatically generated with medium confidence">
            <a:extLst>
              <a:ext uri="{FF2B5EF4-FFF2-40B4-BE49-F238E27FC236}">
                <a16:creationId xmlns:a16="http://schemas.microsoft.com/office/drawing/2014/main" id="{AA5E140C-0584-BA1D-7DE0-BDD0DAA78ABF}"/>
              </a:ext>
            </a:extLst>
          </p:cNvPr>
          <p:cNvPicPr>
            <a:picLocks noChangeAspect="1"/>
          </p:cNvPicPr>
          <p:nvPr/>
        </p:nvPicPr>
        <p:blipFill rotWithShape="1">
          <a:blip r:embed="rId2">
            <a:extLst>
              <a:ext uri="{28A0092B-C50C-407E-A947-70E740481C1C}">
                <a14:useLocalDpi xmlns:a14="http://schemas.microsoft.com/office/drawing/2010/main" val="0"/>
              </a:ext>
            </a:extLst>
          </a:blip>
          <a:srcRect l="45091" t="67450" r="38019"/>
          <a:stretch/>
        </p:blipFill>
        <p:spPr>
          <a:xfrm>
            <a:off x="2091515" y="2139991"/>
            <a:ext cx="703812" cy="763109"/>
          </a:xfrm>
          <a:prstGeom prst="rect">
            <a:avLst/>
          </a:prstGeom>
        </p:spPr>
      </p:pic>
      <p:pic>
        <p:nvPicPr>
          <p:cNvPr id="19" name="Picture 18" descr="Diagram, application&#10;&#10;Description automatically generated with medium confidence">
            <a:extLst>
              <a:ext uri="{FF2B5EF4-FFF2-40B4-BE49-F238E27FC236}">
                <a16:creationId xmlns:a16="http://schemas.microsoft.com/office/drawing/2014/main" id="{D8972147-408D-FE46-4EB0-939BF149DBFC}"/>
              </a:ext>
            </a:extLst>
          </p:cNvPr>
          <p:cNvPicPr>
            <a:picLocks noChangeAspect="1"/>
          </p:cNvPicPr>
          <p:nvPr/>
        </p:nvPicPr>
        <p:blipFill rotWithShape="1">
          <a:blip r:embed="rId2">
            <a:extLst>
              <a:ext uri="{28A0092B-C50C-407E-A947-70E740481C1C}">
                <a14:useLocalDpi xmlns:a14="http://schemas.microsoft.com/office/drawing/2010/main" val="0"/>
              </a:ext>
            </a:extLst>
          </a:blip>
          <a:srcRect l="25355" t="65100" r="56332"/>
          <a:stretch/>
        </p:blipFill>
        <p:spPr>
          <a:xfrm>
            <a:off x="1304334" y="2112444"/>
            <a:ext cx="763109" cy="818203"/>
          </a:xfrm>
          <a:prstGeom prst="rect">
            <a:avLst/>
          </a:prstGeom>
        </p:spPr>
      </p:pic>
      <p:pic>
        <p:nvPicPr>
          <p:cNvPr id="20" name="Picture 19" descr="Diagram, application&#10;&#10;Description automatically generated with medium confidence">
            <a:extLst>
              <a:ext uri="{FF2B5EF4-FFF2-40B4-BE49-F238E27FC236}">
                <a16:creationId xmlns:a16="http://schemas.microsoft.com/office/drawing/2014/main" id="{F4C22C18-46A9-A2E8-48B5-EB8FC7020562}"/>
              </a:ext>
            </a:extLst>
          </p:cNvPr>
          <p:cNvPicPr>
            <a:picLocks noChangeAspect="1"/>
          </p:cNvPicPr>
          <p:nvPr/>
        </p:nvPicPr>
        <p:blipFill rotWithShape="1">
          <a:blip r:embed="rId2">
            <a:extLst>
              <a:ext uri="{28A0092B-C50C-407E-A947-70E740481C1C}">
                <a14:useLocalDpi xmlns:a14="http://schemas.microsoft.com/office/drawing/2010/main" val="0"/>
              </a:ext>
            </a:extLst>
          </a:blip>
          <a:srcRect t="65100" r="82627"/>
          <a:stretch/>
        </p:blipFill>
        <p:spPr>
          <a:xfrm>
            <a:off x="3528313" y="2112444"/>
            <a:ext cx="723978" cy="818203"/>
          </a:xfrm>
          <a:prstGeom prst="rect">
            <a:avLst/>
          </a:prstGeom>
        </p:spPr>
      </p:pic>
      <p:pic>
        <p:nvPicPr>
          <p:cNvPr id="21" name="Picture 20" descr="Diagram, application&#10;&#10;Description automatically generated with medium confidence">
            <a:extLst>
              <a:ext uri="{FF2B5EF4-FFF2-40B4-BE49-F238E27FC236}">
                <a16:creationId xmlns:a16="http://schemas.microsoft.com/office/drawing/2014/main" id="{7DF46B05-A5A3-5755-3E56-3C2E59B32D04}"/>
              </a:ext>
            </a:extLst>
          </p:cNvPr>
          <p:cNvPicPr>
            <a:picLocks noChangeAspect="1"/>
          </p:cNvPicPr>
          <p:nvPr/>
        </p:nvPicPr>
        <p:blipFill rotWithShape="1">
          <a:blip r:embed="rId2">
            <a:extLst>
              <a:ext uri="{28A0092B-C50C-407E-A947-70E740481C1C}">
                <a14:useLocalDpi xmlns:a14="http://schemas.microsoft.com/office/drawing/2010/main" val="0"/>
              </a:ext>
            </a:extLst>
          </a:blip>
          <a:srcRect l="64798" t="32550" r="19707" b="34900"/>
          <a:stretch/>
        </p:blipFill>
        <p:spPr>
          <a:xfrm>
            <a:off x="634554" y="2139991"/>
            <a:ext cx="645708" cy="763109"/>
          </a:xfrm>
          <a:prstGeom prst="rect">
            <a:avLst/>
          </a:prstGeom>
        </p:spPr>
      </p:pic>
      <p:pic>
        <p:nvPicPr>
          <p:cNvPr id="22" name="Picture 21" descr="Diagram, application&#10;&#10;Description automatically generated with medium confidence">
            <a:extLst>
              <a:ext uri="{FF2B5EF4-FFF2-40B4-BE49-F238E27FC236}">
                <a16:creationId xmlns:a16="http://schemas.microsoft.com/office/drawing/2014/main" id="{825A9BBF-0B69-657C-7E67-30EE29A5332F}"/>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3528910" y="1336517"/>
            <a:ext cx="701613" cy="763109"/>
          </a:xfrm>
          <a:prstGeom prst="rect">
            <a:avLst/>
          </a:prstGeom>
        </p:spPr>
      </p:pic>
      <p:pic>
        <p:nvPicPr>
          <p:cNvPr id="23" name="Picture 22" descr="Diagram, application&#10;&#10;Description automatically generated with medium confidence">
            <a:extLst>
              <a:ext uri="{FF2B5EF4-FFF2-40B4-BE49-F238E27FC236}">
                <a16:creationId xmlns:a16="http://schemas.microsoft.com/office/drawing/2014/main" id="{5F6BF94D-B12E-10FD-545F-11B2970ABE5F}"/>
              </a:ext>
            </a:extLst>
          </p:cNvPr>
          <p:cNvPicPr>
            <a:picLocks noChangeAspect="1"/>
          </p:cNvPicPr>
          <p:nvPr/>
        </p:nvPicPr>
        <p:blipFill rotWithShape="1">
          <a:blip r:embed="rId2">
            <a:extLst>
              <a:ext uri="{28A0092B-C50C-407E-A947-70E740481C1C}">
                <a14:useLocalDpi xmlns:a14="http://schemas.microsoft.com/office/drawing/2010/main" val="0"/>
              </a:ext>
            </a:extLst>
          </a:blip>
          <a:srcRect l="83096" b="64946"/>
          <a:stretch/>
        </p:blipFill>
        <p:spPr>
          <a:xfrm>
            <a:off x="2805172" y="1307166"/>
            <a:ext cx="704409" cy="821810"/>
          </a:xfrm>
          <a:prstGeom prst="rect">
            <a:avLst/>
          </a:prstGeom>
        </p:spPr>
      </p:pic>
      <p:pic>
        <p:nvPicPr>
          <p:cNvPr id="24" name="Picture 23" descr="Diagram, application&#10;&#10;Description automatically generated with medium confidence">
            <a:extLst>
              <a:ext uri="{FF2B5EF4-FFF2-40B4-BE49-F238E27FC236}">
                <a16:creationId xmlns:a16="http://schemas.microsoft.com/office/drawing/2014/main" id="{5E20D36E-9D2A-AB0E-1FAF-8B1DB5990221}"/>
              </a:ext>
            </a:extLst>
          </p:cNvPr>
          <p:cNvPicPr>
            <a:picLocks noChangeAspect="1"/>
          </p:cNvPicPr>
          <p:nvPr/>
        </p:nvPicPr>
        <p:blipFill rotWithShape="1">
          <a:blip r:embed="rId2">
            <a:extLst>
              <a:ext uri="{28A0092B-C50C-407E-A947-70E740481C1C}">
                <a14:useLocalDpi xmlns:a14="http://schemas.microsoft.com/office/drawing/2010/main" val="0"/>
              </a:ext>
            </a:extLst>
          </a:blip>
          <a:srcRect l="63389" r="19721" b="67450"/>
          <a:stretch/>
        </p:blipFill>
        <p:spPr>
          <a:xfrm>
            <a:off x="2082031" y="1336517"/>
            <a:ext cx="703811" cy="763109"/>
          </a:xfrm>
          <a:prstGeom prst="rect">
            <a:avLst/>
          </a:prstGeom>
        </p:spPr>
      </p:pic>
      <p:pic>
        <p:nvPicPr>
          <p:cNvPr id="25" name="Picture 24" descr="Diagram, application&#10;&#10;Description automatically generated with medium confidence">
            <a:extLst>
              <a:ext uri="{FF2B5EF4-FFF2-40B4-BE49-F238E27FC236}">
                <a16:creationId xmlns:a16="http://schemas.microsoft.com/office/drawing/2014/main" id="{F83A8B58-75E3-9612-142C-4A794FDFC090}"/>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1377862" y="1336517"/>
            <a:ext cx="684839" cy="763109"/>
          </a:xfrm>
          <a:prstGeom prst="rect">
            <a:avLst/>
          </a:prstGeom>
        </p:spPr>
      </p:pic>
      <p:pic>
        <p:nvPicPr>
          <p:cNvPr id="26" name="Picture 25" descr="Diagram, application&#10;&#10;Description automatically generated with medium confidence">
            <a:extLst>
              <a:ext uri="{FF2B5EF4-FFF2-40B4-BE49-F238E27FC236}">
                <a16:creationId xmlns:a16="http://schemas.microsoft.com/office/drawing/2014/main" id="{7923735B-2251-32AF-7F52-436D50785E24}"/>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1307166"/>
            <a:ext cx="723978" cy="821810"/>
          </a:xfrm>
          <a:prstGeom prst="rect">
            <a:avLst/>
          </a:prstGeom>
        </p:spPr>
      </p:pic>
      <p:graphicFrame>
        <p:nvGraphicFramePr>
          <p:cNvPr id="30" name="Table 7">
            <a:extLst>
              <a:ext uri="{FF2B5EF4-FFF2-40B4-BE49-F238E27FC236}">
                <a16:creationId xmlns:a16="http://schemas.microsoft.com/office/drawing/2014/main" id="{1CD5A497-6C86-F159-A018-B479D96B2644}"/>
              </a:ext>
            </a:extLst>
          </p:cNvPr>
          <p:cNvGraphicFramePr>
            <a:graphicFrameLocks noGrp="1"/>
          </p:cNvGraphicFramePr>
          <p:nvPr>
            <p:extLst>
              <p:ext uri="{D42A27DB-BD31-4B8C-83A1-F6EECF244321}">
                <p14:modId xmlns:p14="http://schemas.microsoft.com/office/powerpoint/2010/main" val="525795662"/>
              </p:ext>
            </p:extLst>
          </p:nvPr>
        </p:nvGraphicFramePr>
        <p:xfrm>
          <a:off x="4343400" y="885783"/>
          <a:ext cx="4724401" cy="3547240"/>
        </p:xfrm>
        <a:graphic>
          <a:graphicData uri="http://schemas.openxmlformats.org/drawingml/2006/table">
            <a:tbl>
              <a:tblPr firstRow="1" bandRow="1">
                <a:tableStyleId>{2D5ABB26-0587-4C30-8999-92F81FD0307C}</a:tableStyleId>
              </a:tblPr>
              <a:tblGrid>
                <a:gridCol w="4724401">
                  <a:extLst>
                    <a:ext uri="{9D8B030D-6E8A-4147-A177-3AD203B41FA5}">
                      <a16:colId xmlns:a16="http://schemas.microsoft.com/office/drawing/2014/main" val="2544544296"/>
                    </a:ext>
                  </a:extLst>
                </a:gridCol>
              </a:tblGrid>
              <a:tr h="3153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Make your state equal to the initial State</a:t>
                      </a:r>
                    </a:p>
                  </a:txBody>
                  <a:tcPr>
                    <a:solidFill>
                      <a:srgbClr val="FFC000">
                        <a:alpha val="50000"/>
                      </a:srgbClr>
                    </a:solidFill>
                  </a:tcPr>
                </a:tc>
                <a:extLst>
                  <a:ext uri="{0D108BD9-81ED-4DB2-BD59-A6C34878D82A}">
                    <a16:rowId xmlns:a16="http://schemas.microsoft.com/office/drawing/2014/main" val="3066905564"/>
                  </a:ext>
                </a:extLst>
              </a:tr>
              <a:tr h="315310">
                <a:tc>
                  <a:txBody>
                    <a:bodyPr/>
                    <a:lstStyle/>
                    <a:p>
                      <a:r>
                        <a:rPr lang="en-US" sz="1400" b="1" dirty="0">
                          <a:solidFill>
                            <a:srgbClr val="00B050"/>
                          </a:solidFill>
                          <a:latin typeface="Courier New" panose="02070309020205020404" pitchFamily="49" charset="0"/>
                          <a:cs typeface="Courier New" panose="02070309020205020404" pitchFamily="49" charset="0"/>
                        </a:rPr>
                        <a:t>Repeat</a:t>
                      </a:r>
                      <a:r>
                        <a:rPr lang="en-US" sz="1400" b="1"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until</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you reach to the final state:</a:t>
                      </a:r>
                    </a:p>
                  </a:txBody>
                  <a:tcPr/>
                </a:tc>
                <a:extLst>
                  <a:ext uri="{0D108BD9-81ED-4DB2-BD59-A6C34878D82A}">
                    <a16:rowId xmlns:a16="http://schemas.microsoft.com/office/drawing/2014/main" val="1077986845"/>
                  </a:ext>
                </a:extLst>
              </a:tr>
              <a:tr h="315310">
                <a:tc>
                  <a:txBody>
                    <a:bodyPr/>
                    <a:lstStyle/>
                    <a:p>
                      <a:r>
                        <a:rPr lang="en-US" sz="1400"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you are on the left side of the</a:t>
                      </a:r>
                    </a:p>
                    <a:p>
                      <a:r>
                        <a:rPr lang="en-US" sz="1400" dirty="0">
                          <a:latin typeface="Courier New" panose="02070309020205020404" pitchFamily="49" charset="0"/>
                          <a:cs typeface="Courier New" panose="02070309020205020404" pitchFamily="49" charset="0"/>
                        </a:rPr>
                        <a:t>     river, </a:t>
                      </a:r>
                      <a:r>
                        <a:rPr lang="en-US" sz="1400" b="1" dirty="0">
                          <a:solidFill>
                            <a:srgbClr val="00B050"/>
                          </a:solidFill>
                          <a:latin typeface="Courier New" panose="02070309020205020404" pitchFamily="49" charset="0"/>
                          <a:cs typeface="Courier New" panose="02070309020205020404" pitchFamily="49" charset="0"/>
                        </a:rPr>
                        <a:t>then</a:t>
                      </a:r>
                    </a:p>
                  </a:txBody>
                  <a:tcPr/>
                </a:tc>
                <a:extLst>
                  <a:ext uri="{0D108BD9-81ED-4DB2-BD59-A6C34878D82A}">
                    <a16:rowId xmlns:a16="http://schemas.microsoft.com/office/drawing/2014/main" val="4258371572"/>
                  </a:ext>
                </a:extLst>
              </a:tr>
              <a:tr h="349470">
                <a:tc>
                  <a:txBody>
                    <a:bodyPr/>
                    <a:lstStyle/>
                    <a:p>
                      <a:r>
                        <a:rPr lang="en-US" sz="1400" dirty="0">
                          <a:latin typeface="Courier New"/>
                          <a:cs typeface="Courier New"/>
                        </a:rPr>
                        <a:t>        Next state = State with single</a:t>
                      </a:r>
                    </a:p>
                    <a:p>
                      <a:pPr>
                        <a:tabLst>
                          <a:tab pos="715963" algn="l"/>
                        </a:tabLst>
                      </a:pPr>
                      <a:r>
                        <a:rPr lang="en-US" sz="1400" dirty="0">
                          <a:latin typeface="Courier New" panose="02070309020205020404" pitchFamily="49" charset="0"/>
                          <a:cs typeface="Courier New" panose="02070309020205020404" pitchFamily="49" charset="0"/>
                        </a:rPr>
                        <a:t>        item moved with you to the other</a:t>
                      </a:r>
                    </a:p>
                    <a:p>
                      <a:pPr>
                        <a:tabLst>
                          <a:tab pos="715963" algn="l"/>
                        </a:tabLst>
                      </a:pPr>
                      <a:r>
                        <a:rPr lang="en-US" sz="1400" dirty="0">
                          <a:latin typeface="Courier New" panose="02070309020205020404" pitchFamily="49" charset="0"/>
                          <a:cs typeface="Courier New" panose="02070309020205020404" pitchFamily="49" charset="0"/>
                        </a:rPr>
                        <a:t>        side</a:t>
                      </a:r>
                    </a:p>
                  </a:txBody>
                  <a:tcPr/>
                </a:tc>
                <a:extLst>
                  <a:ext uri="{0D108BD9-81ED-4DB2-BD59-A6C34878D82A}">
                    <a16:rowId xmlns:a16="http://schemas.microsoft.com/office/drawing/2014/main" val="1771220586"/>
                  </a:ext>
                </a:extLst>
              </a:tr>
              <a:tr h="0">
                <a:tc>
                  <a:txBody>
                    <a:bodyPr/>
                    <a:lstStyle/>
                    <a:p>
                      <a:r>
                        <a:rPr lang="en-US" sz="1400"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Else</a:t>
                      </a:r>
                    </a:p>
                  </a:txBody>
                  <a:tcPr/>
                </a:tc>
                <a:extLst>
                  <a:ext uri="{0D108BD9-81ED-4DB2-BD59-A6C34878D82A}">
                    <a16:rowId xmlns:a16="http://schemas.microsoft.com/office/drawing/2014/main" val="635385484"/>
                  </a:ext>
                </a:extLst>
              </a:tr>
              <a:tr h="315310">
                <a:tc>
                  <a:txBody>
                    <a:bodyPr/>
                    <a:lstStyle/>
                    <a:p>
                      <a:r>
                        <a:rPr lang="en-US" sz="1400" dirty="0">
                          <a:latin typeface="Courier New"/>
                          <a:cs typeface="Courier New"/>
                        </a:rPr>
                        <a:t>        Next state = State with you </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moving to the other side </a:t>
                      </a:r>
                    </a:p>
                    <a:p>
                      <a:r>
                        <a:rPr lang="en-US" sz="1400" dirty="0">
                          <a:latin typeface="Courier New" panose="02070309020205020404" pitchFamily="49" charset="0"/>
                          <a:cs typeface="Courier New" panose="02070309020205020404" pitchFamily="49" charset="0"/>
                        </a:rPr>
                        <a:t>        with or without item</a:t>
                      </a:r>
                    </a:p>
                  </a:txBody>
                  <a:tcPr/>
                </a:tc>
                <a:extLst>
                  <a:ext uri="{0D108BD9-81ED-4DB2-BD59-A6C34878D82A}">
                    <a16:rowId xmlns:a16="http://schemas.microsoft.com/office/drawing/2014/main" val="47764422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     End If</a:t>
                      </a:r>
                    </a:p>
                  </a:txBody>
                  <a:tcPr/>
                </a:tc>
                <a:extLst>
                  <a:ext uri="{0D108BD9-81ED-4DB2-BD59-A6C34878D82A}">
                    <a16:rowId xmlns:a16="http://schemas.microsoft.com/office/drawing/2014/main" val="157224070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End Repeat</a:t>
                      </a:r>
                    </a:p>
                  </a:txBody>
                  <a:tcPr/>
                </a:tc>
                <a:extLst>
                  <a:ext uri="{0D108BD9-81ED-4DB2-BD59-A6C34878D82A}">
                    <a16:rowId xmlns:a16="http://schemas.microsoft.com/office/drawing/2014/main" val="223042058"/>
                  </a:ext>
                </a:extLst>
              </a:tr>
            </a:tbl>
          </a:graphicData>
        </a:graphic>
      </p:graphicFrame>
      <p:pic>
        <p:nvPicPr>
          <p:cNvPr id="31" name="Picture 30" descr="Diagram, application&#10;&#10;Description automatically generated with medium confidence">
            <a:extLst>
              <a:ext uri="{FF2B5EF4-FFF2-40B4-BE49-F238E27FC236}">
                <a16:creationId xmlns:a16="http://schemas.microsoft.com/office/drawing/2014/main" id="{2DD96B2B-74F4-5FB9-D4C2-1AE46D6480CD}"/>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3638550"/>
            <a:ext cx="723978" cy="821810"/>
          </a:xfrm>
          <a:prstGeom prst="rect">
            <a:avLst/>
          </a:prstGeom>
        </p:spPr>
      </p:pic>
      <p:sp>
        <p:nvSpPr>
          <p:cNvPr id="32" name="Rectangle 31">
            <a:extLst>
              <a:ext uri="{FF2B5EF4-FFF2-40B4-BE49-F238E27FC236}">
                <a16:creationId xmlns:a16="http://schemas.microsoft.com/office/drawing/2014/main" id="{52FB4EEF-4A2F-2D29-77AF-9F07ADD03B35}"/>
              </a:ext>
            </a:extLst>
          </p:cNvPr>
          <p:cNvSpPr/>
          <p:nvPr/>
        </p:nvSpPr>
        <p:spPr>
          <a:xfrm>
            <a:off x="634554" y="1307166"/>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96CFC8C3-E1A1-0E36-A090-D294160D840E}"/>
              </a:ext>
            </a:extLst>
          </p:cNvPr>
          <p:cNvCxnSpPr>
            <a:cxnSpLocks/>
          </p:cNvCxnSpPr>
          <p:nvPr/>
        </p:nvCxnSpPr>
        <p:spPr>
          <a:xfrm>
            <a:off x="4293392" y="819150"/>
            <a:ext cx="0" cy="3886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0263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2E491-A517-9752-80D0-CD28946E3C22}"/>
              </a:ext>
            </a:extLst>
          </p:cNvPr>
          <p:cNvSpPr>
            <a:spLocks noGrp="1"/>
          </p:cNvSpPr>
          <p:nvPr>
            <p:ph type="title"/>
          </p:nvPr>
        </p:nvSpPr>
        <p:spPr/>
        <p:txBody>
          <a:bodyPr>
            <a:normAutofit fontScale="90000"/>
          </a:bodyPr>
          <a:lstStyle/>
          <a:p>
            <a:r>
              <a:rPr lang="en-US" dirty="0"/>
              <a:t>Example 1: Use of Perception to solve problems</a:t>
            </a:r>
          </a:p>
        </p:txBody>
      </p:sp>
      <p:sp>
        <p:nvSpPr>
          <p:cNvPr id="4" name="Date Placeholder 3">
            <a:extLst>
              <a:ext uri="{FF2B5EF4-FFF2-40B4-BE49-F238E27FC236}">
                <a16:creationId xmlns:a16="http://schemas.microsoft.com/office/drawing/2014/main" id="{3C040003-D796-863B-FAB0-95E21C1D0883}"/>
              </a:ext>
            </a:extLst>
          </p:cNvPr>
          <p:cNvSpPr>
            <a:spLocks noGrp="1"/>
          </p:cNvSpPr>
          <p:nvPr>
            <p:ph type="dt" sz="half" idx="10"/>
          </p:nvPr>
        </p:nvSpPr>
        <p:spPr>
          <a:xfrm>
            <a:off x="483247" y="4836351"/>
            <a:ext cx="1854203" cy="273844"/>
          </a:xfrm>
        </p:spPr>
        <p:txBody>
          <a:bodyPr/>
          <a:lstStyle/>
          <a:p>
            <a:pPr>
              <a:defRPr/>
            </a:pPr>
            <a:fld id="{5822F03A-242C-40C3-B5B3-71809A284861}" type="datetime1">
              <a:rPr lang="en-US" smtClean="0"/>
              <a:t>8/26/2022</a:t>
            </a:fld>
            <a:endParaRPr lang="en-US"/>
          </a:p>
        </p:txBody>
      </p:sp>
      <p:sp>
        <p:nvSpPr>
          <p:cNvPr id="5" name="Footer Placeholder 4">
            <a:extLst>
              <a:ext uri="{FF2B5EF4-FFF2-40B4-BE49-F238E27FC236}">
                <a16:creationId xmlns:a16="http://schemas.microsoft.com/office/drawing/2014/main" id="{1B76EBBA-386E-96E5-D0E4-6C2B383692B3}"/>
              </a:ext>
            </a:extLst>
          </p:cNvPr>
          <p:cNvSpPr>
            <a:spLocks noGrp="1"/>
          </p:cNvSpPr>
          <p:nvPr>
            <p:ph type="ftr" sz="quarter" idx="11"/>
          </p:nvPr>
        </p:nvSpPr>
        <p:spPr/>
        <p:txBody>
          <a:bodyPr/>
          <a:lstStyle/>
          <a:p>
            <a:pPr>
              <a:defRPr/>
            </a:pPr>
            <a:r>
              <a:rPr lang="en-US"/>
              <a:t>COE292 - Introduction to AI</a:t>
            </a:r>
            <a:endParaRPr lang="en-US" dirty="0"/>
          </a:p>
        </p:txBody>
      </p:sp>
      <p:sp>
        <p:nvSpPr>
          <p:cNvPr id="6" name="Slide Number Placeholder 5">
            <a:extLst>
              <a:ext uri="{FF2B5EF4-FFF2-40B4-BE49-F238E27FC236}">
                <a16:creationId xmlns:a16="http://schemas.microsoft.com/office/drawing/2014/main" id="{D6EAF650-55FF-D025-49B5-F85C0CEE96A6}"/>
              </a:ext>
            </a:extLst>
          </p:cNvPr>
          <p:cNvSpPr>
            <a:spLocks noGrp="1"/>
          </p:cNvSpPr>
          <p:nvPr>
            <p:ph type="sldNum" sz="quarter" idx="12"/>
          </p:nvPr>
        </p:nvSpPr>
        <p:spPr/>
        <p:txBody>
          <a:bodyPr/>
          <a:lstStyle/>
          <a:p>
            <a:pPr>
              <a:defRPr/>
            </a:pPr>
            <a:fld id="{A91A05A8-D087-49F8-A68B-53BB47A7E6BF}" type="slidenum">
              <a:rPr lang="en-US" smtClean="0"/>
              <a:pPr>
                <a:defRPr/>
              </a:pPr>
              <a:t>29</a:t>
            </a:fld>
            <a:endParaRPr lang="en-US"/>
          </a:p>
        </p:txBody>
      </p:sp>
      <p:sp>
        <p:nvSpPr>
          <p:cNvPr id="16" name="Content Placeholder 15">
            <a:extLst>
              <a:ext uri="{FF2B5EF4-FFF2-40B4-BE49-F238E27FC236}">
                <a16:creationId xmlns:a16="http://schemas.microsoft.com/office/drawing/2014/main" id="{82293D9F-3404-8209-E661-8DB0DBD034E7}"/>
              </a:ext>
            </a:extLst>
          </p:cNvPr>
          <p:cNvSpPr>
            <a:spLocks noGrp="1"/>
          </p:cNvSpPr>
          <p:nvPr>
            <p:ph idx="1"/>
          </p:nvPr>
        </p:nvSpPr>
        <p:spPr/>
        <p:txBody>
          <a:bodyPr/>
          <a:lstStyle/>
          <a:p>
            <a:r>
              <a:rPr lang="en-US" dirty="0"/>
              <a:t>Available State</a:t>
            </a:r>
          </a:p>
          <a:p>
            <a:endParaRPr lang="en-US" dirty="0"/>
          </a:p>
          <a:p>
            <a:endParaRPr lang="en-US" dirty="0"/>
          </a:p>
          <a:p>
            <a:endParaRPr lang="en-US" dirty="0"/>
          </a:p>
          <a:p>
            <a:endParaRPr lang="en-US" sz="1100" dirty="0"/>
          </a:p>
          <a:p>
            <a:r>
              <a:rPr lang="en-US" dirty="0"/>
              <a:t>Solution</a:t>
            </a:r>
          </a:p>
          <a:p>
            <a:endParaRPr lang="en-US" dirty="0"/>
          </a:p>
          <a:p>
            <a:endParaRPr lang="en-US" dirty="0"/>
          </a:p>
          <a:p>
            <a:endParaRPr lang="en-US" dirty="0"/>
          </a:p>
          <a:p>
            <a:endParaRPr lang="en-US" dirty="0"/>
          </a:p>
          <a:p>
            <a:endParaRPr lang="en-US" dirty="0"/>
          </a:p>
        </p:txBody>
      </p:sp>
      <p:pic>
        <p:nvPicPr>
          <p:cNvPr id="17" name="Picture 16" descr="Diagram, application&#10;&#10;Description automatically generated with medium confidence">
            <a:extLst>
              <a:ext uri="{FF2B5EF4-FFF2-40B4-BE49-F238E27FC236}">
                <a16:creationId xmlns:a16="http://schemas.microsoft.com/office/drawing/2014/main" id="{527266C8-CA88-8398-71C6-33080115C15A}"/>
              </a:ext>
            </a:extLst>
          </p:cNvPr>
          <p:cNvPicPr>
            <a:picLocks noChangeAspect="1"/>
          </p:cNvPicPr>
          <p:nvPr/>
        </p:nvPicPr>
        <p:blipFill rotWithShape="1">
          <a:blip r:embed="rId2">
            <a:extLst>
              <a:ext uri="{28A0092B-C50C-407E-A947-70E740481C1C}">
                <a14:useLocalDpi xmlns:a14="http://schemas.microsoft.com/office/drawing/2010/main" val="0"/>
              </a:ext>
            </a:extLst>
          </a:blip>
          <a:srcRect l="63859" t="65100" r="19707"/>
          <a:stretch/>
        </p:blipFill>
        <p:spPr>
          <a:xfrm>
            <a:off x="2819400" y="2112444"/>
            <a:ext cx="684840" cy="818203"/>
          </a:xfrm>
          <a:prstGeom prst="rect">
            <a:avLst/>
          </a:prstGeom>
        </p:spPr>
      </p:pic>
      <p:pic>
        <p:nvPicPr>
          <p:cNvPr id="18" name="Picture 17" descr="Diagram, application&#10;&#10;Description automatically generated with medium confidence">
            <a:extLst>
              <a:ext uri="{FF2B5EF4-FFF2-40B4-BE49-F238E27FC236}">
                <a16:creationId xmlns:a16="http://schemas.microsoft.com/office/drawing/2014/main" id="{AA5E140C-0584-BA1D-7DE0-BDD0DAA78ABF}"/>
              </a:ext>
            </a:extLst>
          </p:cNvPr>
          <p:cNvPicPr>
            <a:picLocks noChangeAspect="1"/>
          </p:cNvPicPr>
          <p:nvPr/>
        </p:nvPicPr>
        <p:blipFill rotWithShape="1">
          <a:blip r:embed="rId2">
            <a:extLst>
              <a:ext uri="{28A0092B-C50C-407E-A947-70E740481C1C}">
                <a14:useLocalDpi xmlns:a14="http://schemas.microsoft.com/office/drawing/2010/main" val="0"/>
              </a:ext>
            </a:extLst>
          </a:blip>
          <a:srcRect l="45091" t="67450" r="38019"/>
          <a:stretch/>
        </p:blipFill>
        <p:spPr>
          <a:xfrm>
            <a:off x="2091515" y="2139991"/>
            <a:ext cx="703812" cy="763109"/>
          </a:xfrm>
          <a:prstGeom prst="rect">
            <a:avLst/>
          </a:prstGeom>
        </p:spPr>
      </p:pic>
      <p:pic>
        <p:nvPicPr>
          <p:cNvPr id="19" name="Picture 18" descr="Diagram, application&#10;&#10;Description automatically generated with medium confidence">
            <a:extLst>
              <a:ext uri="{FF2B5EF4-FFF2-40B4-BE49-F238E27FC236}">
                <a16:creationId xmlns:a16="http://schemas.microsoft.com/office/drawing/2014/main" id="{D8972147-408D-FE46-4EB0-939BF149DBFC}"/>
              </a:ext>
            </a:extLst>
          </p:cNvPr>
          <p:cNvPicPr>
            <a:picLocks noChangeAspect="1"/>
          </p:cNvPicPr>
          <p:nvPr/>
        </p:nvPicPr>
        <p:blipFill rotWithShape="1">
          <a:blip r:embed="rId2">
            <a:extLst>
              <a:ext uri="{28A0092B-C50C-407E-A947-70E740481C1C}">
                <a14:useLocalDpi xmlns:a14="http://schemas.microsoft.com/office/drawing/2010/main" val="0"/>
              </a:ext>
            </a:extLst>
          </a:blip>
          <a:srcRect l="25355" t="65100" r="56332"/>
          <a:stretch/>
        </p:blipFill>
        <p:spPr>
          <a:xfrm>
            <a:off x="1304334" y="2112444"/>
            <a:ext cx="763109" cy="818203"/>
          </a:xfrm>
          <a:prstGeom prst="rect">
            <a:avLst/>
          </a:prstGeom>
        </p:spPr>
      </p:pic>
      <p:pic>
        <p:nvPicPr>
          <p:cNvPr id="20" name="Picture 19" descr="Diagram, application&#10;&#10;Description automatically generated with medium confidence">
            <a:extLst>
              <a:ext uri="{FF2B5EF4-FFF2-40B4-BE49-F238E27FC236}">
                <a16:creationId xmlns:a16="http://schemas.microsoft.com/office/drawing/2014/main" id="{F4C22C18-46A9-A2E8-48B5-EB8FC7020562}"/>
              </a:ext>
            </a:extLst>
          </p:cNvPr>
          <p:cNvPicPr>
            <a:picLocks noChangeAspect="1"/>
          </p:cNvPicPr>
          <p:nvPr/>
        </p:nvPicPr>
        <p:blipFill rotWithShape="1">
          <a:blip r:embed="rId2">
            <a:extLst>
              <a:ext uri="{28A0092B-C50C-407E-A947-70E740481C1C}">
                <a14:useLocalDpi xmlns:a14="http://schemas.microsoft.com/office/drawing/2010/main" val="0"/>
              </a:ext>
            </a:extLst>
          </a:blip>
          <a:srcRect t="65100" r="82627"/>
          <a:stretch/>
        </p:blipFill>
        <p:spPr>
          <a:xfrm>
            <a:off x="3528313" y="2112444"/>
            <a:ext cx="723978" cy="818203"/>
          </a:xfrm>
          <a:prstGeom prst="rect">
            <a:avLst/>
          </a:prstGeom>
        </p:spPr>
      </p:pic>
      <p:pic>
        <p:nvPicPr>
          <p:cNvPr id="21" name="Picture 20" descr="Diagram, application&#10;&#10;Description automatically generated with medium confidence">
            <a:extLst>
              <a:ext uri="{FF2B5EF4-FFF2-40B4-BE49-F238E27FC236}">
                <a16:creationId xmlns:a16="http://schemas.microsoft.com/office/drawing/2014/main" id="{7DF46B05-A5A3-5755-3E56-3C2E59B32D04}"/>
              </a:ext>
            </a:extLst>
          </p:cNvPr>
          <p:cNvPicPr>
            <a:picLocks noChangeAspect="1"/>
          </p:cNvPicPr>
          <p:nvPr/>
        </p:nvPicPr>
        <p:blipFill rotWithShape="1">
          <a:blip r:embed="rId2">
            <a:extLst>
              <a:ext uri="{28A0092B-C50C-407E-A947-70E740481C1C}">
                <a14:useLocalDpi xmlns:a14="http://schemas.microsoft.com/office/drawing/2010/main" val="0"/>
              </a:ext>
            </a:extLst>
          </a:blip>
          <a:srcRect l="64798" t="32550" r="19707" b="34900"/>
          <a:stretch/>
        </p:blipFill>
        <p:spPr>
          <a:xfrm>
            <a:off x="634554" y="2139991"/>
            <a:ext cx="645708" cy="763109"/>
          </a:xfrm>
          <a:prstGeom prst="rect">
            <a:avLst/>
          </a:prstGeom>
        </p:spPr>
      </p:pic>
      <p:pic>
        <p:nvPicPr>
          <p:cNvPr id="22" name="Picture 21" descr="Diagram, application&#10;&#10;Description automatically generated with medium confidence">
            <a:extLst>
              <a:ext uri="{FF2B5EF4-FFF2-40B4-BE49-F238E27FC236}">
                <a16:creationId xmlns:a16="http://schemas.microsoft.com/office/drawing/2014/main" id="{825A9BBF-0B69-657C-7E67-30EE29A5332F}"/>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3528910" y="1336517"/>
            <a:ext cx="701613" cy="763109"/>
          </a:xfrm>
          <a:prstGeom prst="rect">
            <a:avLst/>
          </a:prstGeom>
        </p:spPr>
      </p:pic>
      <p:pic>
        <p:nvPicPr>
          <p:cNvPr id="23" name="Picture 22" descr="Diagram, application&#10;&#10;Description automatically generated with medium confidence">
            <a:extLst>
              <a:ext uri="{FF2B5EF4-FFF2-40B4-BE49-F238E27FC236}">
                <a16:creationId xmlns:a16="http://schemas.microsoft.com/office/drawing/2014/main" id="{5F6BF94D-B12E-10FD-545F-11B2970ABE5F}"/>
              </a:ext>
            </a:extLst>
          </p:cNvPr>
          <p:cNvPicPr>
            <a:picLocks noChangeAspect="1"/>
          </p:cNvPicPr>
          <p:nvPr/>
        </p:nvPicPr>
        <p:blipFill rotWithShape="1">
          <a:blip r:embed="rId2">
            <a:extLst>
              <a:ext uri="{28A0092B-C50C-407E-A947-70E740481C1C}">
                <a14:useLocalDpi xmlns:a14="http://schemas.microsoft.com/office/drawing/2010/main" val="0"/>
              </a:ext>
            </a:extLst>
          </a:blip>
          <a:srcRect l="83096" b="64946"/>
          <a:stretch/>
        </p:blipFill>
        <p:spPr>
          <a:xfrm>
            <a:off x="2805172" y="1307166"/>
            <a:ext cx="704409" cy="821810"/>
          </a:xfrm>
          <a:prstGeom prst="rect">
            <a:avLst/>
          </a:prstGeom>
        </p:spPr>
      </p:pic>
      <p:pic>
        <p:nvPicPr>
          <p:cNvPr id="24" name="Picture 23" descr="Diagram, application&#10;&#10;Description automatically generated with medium confidence">
            <a:extLst>
              <a:ext uri="{FF2B5EF4-FFF2-40B4-BE49-F238E27FC236}">
                <a16:creationId xmlns:a16="http://schemas.microsoft.com/office/drawing/2014/main" id="{5E20D36E-9D2A-AB0E-1FAF-8B1DB5990221}"/>
              </a:ext>
            </a:extLst>
          </p:cNvPr>
          <p:cNvPicPr>
            <a:picLocks noChangeAspect="1"/>
          </p:cNvPicPr>
          <p:nvPr/>
        </p:nvPicPr>
        <p:blipFill rotWithShape="1">
          <a:blip r:embed="rId2">
            <a:extLst>
              <a:ext uri="{28A0092B-C50C-407E-A947-70E740481C1C}">
                <a14:useLocalDpi xmlns:a14="http://schemas.microsoft.com/office/drawing/2010/main" val="0"/>
              </a:ext>
            </a:extLst>
          </a:blip>
          <a:srcRect l="63389" r="19721" b="67450"/>
          <a:stretch/>
        </p:blipFill>
        <p:spPr>
          <a:xfrm>
            <a:off x="2082031" y="1336517"/>
            <a:ext cx="703811" cy="763109"/>
          </a:xfrm>
          <a:prstGeom prst="rect">
            <a:avLst/>
          </a:prstGeom>
        </p:spPr>
      </p:pic>
      <p:pic>
        <p:nvPicPr>
          <p:cNvPr id="25" name="Picture 24" descr="Diagram, application&#10;&#10;Description automatically generated with medium confidence">
            <a:extLst>
              <a:ext uri="{FF2B5EF4-FFF2-40B4-BE49-F238E27FC236}">
                <a16:creationId xmlns:a16="http://schemas.microsoft.com/office/drawing/2014/main" id="{F83A8B58-75E3-9612-142C-4A794FDFC090}"/>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1377862" y="1336517"/>
            <a:ext cx="684839" cy="763109"/>
          </a:xfrm>
          <a:prstGeom prst="rect">
            <a:avLst/>
          </a:prstGeom>
        </p:spPr>
      </p:pic>
      <p:pic>
        <p:nvPicPr>
          <p:cNvPr id="26" name="Picture 25" descr="Diagram, application&#10;&#10;Description automatically generated with medium confidence">
            <a:extLst>
              <a:ext uri="{FF2B5EF4-FFF2-40B4-BE49-F238E27FC236}">
                <a16:creationId xmlns:a16="http://schemas.microsoft.com/office/drawing/2014/main" id="{7923735B-2251-32AF-7F52-436D50785E24}"/>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1307166"/>
            <a:ext cx="723978" cy="821810"/>
          </a:xfrm>
          <a:prstGeom prst="rect">
            <a:avLst/>
          </a:prstGeom>
        </p:spPr>
      </p:pic>
      <p:graphicFrame>
        <p:nvGraphicFramePr>
          <p:cNvPr id="30" name="Table 7">
            <a:extLst>
              <a:ext uri="{FF2B5EF4-FFF2-40B4-BE49-F238E27FC236}">
                <a16:creationId xmlns:a16="http://schemas.microsoft.com/office/drawing/2014/main" id="{1CD5A497-6C86-F159-A018-B479D96B2644}"/>
              </a:ext>
            </a:extLst>
          </p:cNvPr>
          <p:cNvGraphicFramePr>
            <a:graphicFrameLocks noGrp="1"/>
          </p:cNvGraphicFramePr>
          <p:nvPr>
            <p:extLst>
              <p:ext uri="{D42A27DB-BD31-4B8C-83A1-F6EECF244321}">
                <p14:modId xmlns:p14="http://schemas.microsoft.com/office/powerpoint/2010/main" val="3065053580"/>
              </p:ext>
            </p:extLst>
          </p:nvPr>
        </p:nvGraphicFramePr>
        <p:xfrm>
          <a:off x="4343400" y="885783"/>
          <a:ext cx="4724401" cy="3547240"/>
        </p:xfrm>
        <a:graphic>
          <a:graphicData uri="http://schemas.openxmlformats.org/drawingml/2006/table">
            <a:tbl>
              <a:tblPr firstRow="1" bandRow="1">
                <a:tableStyleId>{2D5ABB26-0587-4C30-8999-92F81FD0307C}</a:tableStyleId>
              </a:tblPr>
              <a:tblGrid>
                <a:gridCol w="4724401">
                  <a:extLst>
                    <a:ext uri="{9D8B030D-6E8A-4147-A177-3AD203B41FA5}">
                      <a16:colId xmlns:a16="http://schemas.microsoft.com/office/drawing/2014/main" val="2544544296"/>
                    </a:ext>
                  </a:extLst>
                </a:gridCol>
              </a:tblGrid>
              <a:tr h="3153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Make your state equal to the initial State</a:t>
                      </a:r>
                    </a:p>
                  </a:txBody>
                  <a:tcPr>
                    <a:noFill/>
                  </a:tcPr>
                </a:tc>
                <a:extLst>
                  <a:ext uri="{0D108BD9-81ED-4DB2-BD59-A6C34878D82A}">
                    <a16:rowId xmlns:a16="http://schemas.microsoft.com/office/drawing/2014/main" val="3066905564"/>
                  </a:ext>
                </a:extLst>
              </a:tr>
              <a:tr h="315310">
                <a:tc>
                  <a:txBody>
                    <a:bodyPr/>
                    <a:lstStyle/>
                    <a:p>
                      <a:r>
                        <a:rPr lang="en-US" sz="1400" b="1" dirty="0">
                          <a:solidFill>
                            <a:srgbClr val="00B050"/>
                          </a:solidFill>
                          <a:latin typeface="Courier New" panose="02070309020205020404" pitchFamily="49" charset="0"/>
                          <a:cs typeface="Courier New" panose="02070309020205020404" pitchFamily="49" charset="0"/>
                        </a:rPr>
                        <a:t>Repeat</a:t>
                      </a:r>
                      <a:r>
                        <a:rPr lang="en-US" sz="1400" b="1"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until</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you reach to the final state:</a:t>
                      </a:r>
                    </a:p>
                  </a:txBody>
                  <a:tcPr/>
                </a:tc>
                <a:extLst>
                  <a:ext uri="{0D108BD9-81ED-4DB2-BD59-A6C34878D82A}">
                    <a16:rowId xmlns:a16="http://schemas.microsoft.com/office/drawing/2014/main" val="1077986845"/>
                  </a:ext>
                </a:extLst>
              </a:tr>
              <a:tr h="315310">
                <a:tc>
                  <a:txBody>
                    <a:bodyPr/>
                    <a:lstStyle/>
                    <a:p>
                      <a:r>
                        <a:rPr lang="en-US" sz="1400"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you are on the left side of the</a:t>
                      </a:r>
                    </a:p>
                    <a:p>
                      <a:r>
                        <a:rPr lang="en-US" sz="1400" dirty="0">
                          <a:latin typeface="Courier New" panose="02070309020205020404" pitchFamily="49" charset="0"/>
                          <a:cs typeface="Courier New" panose="02070309020205020404" pitchFamily="49" charset="0"/>
                        </a:rPr>
                        <a:t>     river, </a:t>
                      </a:r>
                      <a:r>
                        <a:rPr lang="en-US" sz="1400" b="1" dirty="0">
                          <a:solidFill>
                            <a:srgbClr val="00B050"/>
                          </a:solidFill>
                          <a:latin typeface="Courier New" panose="02070309020205020404" pitchFamily="49" charset="0"/>
                          <a:cs typeface="Courier New" panose="02070309020205020404" pitchFamily="49" charset="0"/>
                        </a:rPr>
                        <a:t>then</a:t>
                      </a:r>
                    </a:p>
                  </a:txBody>
                  <a:tcPr/>
                </a:tc>
                <a:extLst>
                  <a:ext uri="{0D108BD9-81ED-4DB2-BD59-A6C34878D82A}">
                    <a16:rowId xmlns:a16="http://schemas.microsoft.com/office/drawing/2014/main" val="4258371572"/>
                  </a:ext>
                </a:extLst>
              </a:tr>
              <a:tr h="349470">
                <a:tc>
                  <a:txBody>
                    <a:bodyPr/>
                    <a:lstStyle/>
                    <a:p>
                      <a:pPr marL="0" marR="0" lvl="0" indent="0" algn="l" rtl="0" eaLnBrk="1" fontAlgn="auto" latinLnBrk="0" hangingPunct="1">
                        <a:lnSpc>
                          <a:spcPct val="100000"/>
                        </a:lnSpc>
                        <a:spcBef>
                          <a:spcPts val="0"/>
                        </a:spcBef>
                        <a:spcAft>
                          <a:spcPts val="0"/>
                        </a:spcAft>
                        <a:buClrTx/>
                        <a:buSzTx/>
                        <a:buFontTx/>
                        <a:buNone/>
                      </a:pPr>
                      <a:r>
                        <a:rPr lang="en-US" sz="1400" kern="1200" dirty="0">
                          <a:solidFill>
                            <a:schemeClr val="tx1"/>
                          </a:solidFill>
                          <a:latin typeface="Courier New"/>
                          <a:ea typeface="+mn-ea"/>
                          <a:cs typeface="Courier New"/>
                        </a:rPr>
                        <a:t>        Next state = State with single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item moved with you to the other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side</a:t>
                      </a:r>
                    </a:p>
                  </a:txBody>
                  <a:tcPr>
                    <a:solidFill>
                      <a:srgbClr val="FFC000">
                        <a:alpha val="50000"/>
                      </a:srgbClr>
                    </a:solidFill>
                  </a:tcPr>
                </a:tc>
                <a:extLst>
                  <a:ext uri="{0D108BD9-81ED-4DB2-BD59-A6C34878D82A}">
                    <a16:rowId xmlns:a16="http://schemas.microsoft.com/office/drawing/2014/main" val="1771220586"/>
                  </a:ext>
                </a:extLst>
              </a:tr>
              <a:tr h="0">
                <a:tc>
                  <a:txBody>
                    <a:bodyPr/>
                    <a:lstStyle/>
                    <a:p>
                      <a:r>
                        <a:rPr lang="en-US" sz="1400"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Else</a:t>
                      </a:r>
                    </a:p>
                  </a:txBody>
                  <a:tcPr/>
                </a:tc>
                <a:extLst>
                  <a:ext uri="{0D108BD9-81ED-4DB2-BD59-A6C34878D82A}">
                    <a16:rowId xmlns:a16="http://schemas.microsoft.com/office/drawing/2014/main" val="635385484"/>
                  </a:ext>
                </a:extLst>
              </a:tr>
              <a:tr h="315310">
                <a:tc>
                  <a:txBody>
                    <a:bodyPr/>
                    <a:lstStyle/>
                    <a:p>
                      <a:r>
                        <a:rPr lang="en-US" sz="1400" dirty="0">
                          <a:latin typeface="Courier New"/>
                          <a:cs typeface="Courier New"/>
                        </a:rPr>
                        <a:t>        Next state = State with you </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moving to the other side </a:t>
                      </a:r>
                    </a:p>
                    <a:p>
                      <a:r>
                        <a:rPr lang="en-US" sz="1400" dirty="0">
                          <a:latin typeface="Courier New" panose="02070309020205020404" pitchFamily="49" charset="0"/>
                          <a:cs typeface="Courier New" panose="02070309020205020404" pitchFamily="49" charset="0"/>
                        </a:rPr>
                        <a:t>        with or without item</a:t>
                      </a:r>
                    </a:p>
                  </a:txBody>
                  <a:tcPr/>
                </a:tc>
                <a:extLst>
                  <a:ext uri="{0D108BD9-81ED-4DB2-BD59-A6C34878D82A}">
                    <a16:rowId xmlns:a16="http://schemas.microsoft.com/office/drawing/2014/main" val="47764422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     End If</a:t>
                      </a:r>
                    </a:p>
                  </a:txBody>
                  <a:tcPr/>
                </a:tc>
                <a:extLst>
                  <a:ext uri="{0D108BD9-81ED-4DB2-BD59-A6C34878D82A}">
                    <a16:rowId xmlns:a16="http://schemas.microsoft.com/office/drawing/2014/main" val="157224070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End Repeat</a:t>
                      </a:r>
                    </a:p>
                  </a:txBody>
                  <a:tcPr/>
                </a:tc>
                <a:extLst>
                  <a:ext uri="{0D108BD9-81ED-4DB2-BD59-A6C34878D82A}">
                    <a16:rowId xmlns:a16="http://schemas.microsoft.com/office/drawing/2014/main" val="223042058"/>
                  </a:ext>
                </a:extLst>
              </a:tr>
            </a:tbl>
          </a:graphicData>
        </a:graphic>
      </p:graphicFrame>
      <p:pic>
        <p:nvPicPr>
          <p:cNvPr id="31" name="Picture 30" descr="Diagram, application&#10;&#10;Description automatically generated with medium confidence">
            <a:extLst>
              <a:ext uri="{FF2B5EF4-FFF2-40B4-BE49-F238E27FC236}">
                <a16:creationId xmlns:a16="http://schemas.microsoft.com/office/drawing/2014/main" id="{2DD96B2B-74F4-5FB9-D4C2-1AE46D6480CD}"/>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3638550"/>
            <a:ext cx="723978" cy="821810"/>
          </a:xfrm>
          <a:prstGeom prst="rect">
            <a:avLst/>
          </a:prstGeom>
        </p:spPr>
      </p:pic>
      <p:pic>
        <p:nvPicPr>
          <p:cNvPr id="3" name="Picture 2" descr="Diagram, application&#10;&#10;Description automatically generated with medium confidence">
            <a:extLst>
              <a:ext uri="{FF2B5EF4-FFF2-40B4-BE49-F238E27FC236}">
                <a16:creationId xmlns:a16="http://schemas.microsoft.com/office/drawing/2014/main" id="{538AEF69-B072-9D25-ED88-1AC959BD7330}"/>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1478553" y="3638550"/>
            <a:ext cx="701613" cy="763109"/>
          </a:xfrm>
          <a:prstGeom prst="rect">
            <a:avLst/>
          </a:prstGeom>
        </p:spPr>
      </p:pic>
      <p:cxnSp>
        <p:nvCxnSpPr>
          <p:cNvPr id="8" name="Straight Arrow Connector 7">
            <a:extLst>
              <a:ext uri="{FF2B5EF4-FFF2-40B4-BE49-F238E27FC236}">
                <a16:creationId xmlns:a16="http://schemas.microsoft.com/office/drawing/2014/main" id="{70B96A7F-14AB-8C63-62A2-24C14C970027}"/>
              </a:ext>
            </a:extLst>
          </p:cNvPr>
          <p:cNvCxnSpPr/>
          <p:nvPr/>
        </p:nvCxnSpPr>
        <p:spPr>
          <a:xfrm>
            <a:off x="1304334" y="3943350"/>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E76C57C-683F-5349-8A00-FD30EDF90AF2}"/>
              </a:ext>
            </a:extLst>
          </p:cNvPr>
          <p:cNvSpPr/>
          <p:nvPr/>
        </p:nvSpPr>
        <p:spPr>
          <a:xfrm>
            <a:off x="634554" y="1307166"/>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88D591-C71F-DF34-92B1-7591096C85B3}"/>
              </a:ext>
            </a:extLst>
          </p:cNvPr>
          <p:cNvSpPr/>
          <p:nvPr/>
        </p:nvSpPr>
        <p:spPr>
          <a:xfrm>
            <a:off x="3536962" y="1309547"/>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55FF91E-5C6D-D1AF-E153-DE7096897615}"/>
              </a:ext>
            </a:extLst>
          </p:cNvPr>
          <p:cNvCxnSpPr>
            <a:cxnSpLocks/>
          </p:cNvCxnSpPr>
          <p:nvPr/>
        </p:nvCxnSpPr>
        <p:spPr>
          <a:xfrm>
            <a:off x="4293392" y="819150"/>
            <a:ext cx="0" cy="3886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6420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is AI?</a:t>
            </a:r>
          </a:p>
        </p:txBody>
      </p:sp>
      <p:sp>
        <p:nvSpPr>
          <p:cNvPr id="3" name="Content Placeholder 2"/>
          <p:cNvSpPr>
            <a:spLocks noGrp="1"/>
          </p:cNvSpPr>
          <p:nvPr>
            <p:ph idx="1"/>
          </p:nvPr>
        </p:nvSpPr>
        <p:spPr/>
        <p:txBody>
          <a:bodyPr/>
          <a:lstStyle/>
          <a:p>
            <a:r>
              <a:rPr lang="en-US" dirty="0"/>
              <a:t>The definition of AI has been evolving with the advancements in technology</a:t>
            </a:r>
          </a:p>
          <a:p>
            <a:endParaRPr lang="en-US" dirty="0"/>
          </a:p>
          <a:p>
            <a:endParaRPr lang="en-US" dirty="0"/>
          </a:p>
          <a:p>
            <a:endParaRPr lang="en-US" dirty="0"/>
          </a:p>
        </p:txBody>
      </p:sp>
      <p:sp>
        <p:nvSpPr>
          <p:cNvPr id="6" name="TextBox 5"/>
          <p:cNvSpPr txBox="1"/>
          <p:nvPr/>
        </p:nvSpPr>
        <p:spPr>
          <a:xfrm>
            <a:off x="1066800" y="1885950"/>
            <a:ext cx="7239000" cy="1938992"/>
          </a:xfrm>
          <a:prstGeom prst="rect">
            <a:avLst/>
          </a:prstGeom>
          <a:noFill/>
        </p:spPr>
        <p:txBody>
          <a:bodyPr wrap="square" rtlCol="0">
            <a:spAutoFit/>
          </a:bodyPr>
          <a:lstStyle/>
          <a:p>
            <a:pPr algn="just"/>
            <a:r>
              <a:rPr lang="en-US" sz="2400" b="1" dirty="0"/>
              <a:t>Artificial Intelligence </a:t>
            </a:r>
            <a:r>
              <a:rPr lang="en-US" sz="2400" dirty="0"/>
              <a:t>is the </a:t>
            </a:r>
            <a:r>
              <a:rPr lang="en-US" sz="2400" i="1" dirty="0">
                <a:solidFill>
                  <a:srgbClr val="C00000"/>
                </a:solidFill>
              </a:rPr>
              <a:t>theory</a:t>
            </a:r>
            <a:r>
              <a:rPr lang="en-US" sz="2400" dirty="0"/>
              <a:t> and </a:t>
            </a:r>
            <a:r>
              <a:rPr lang="en-US" sz="2400" i="1" dirty="0">
                <a:solidFill>
                  <a:srgbClr val="C00000"/>
                </a:solidFill>
              </a:rPr>
              <a:t>development</a:t>
            </a:r>
            <a:r>
              <a:rPr lang="en-US" sz="2400" dirty="0"/>
              <a:t> of </a:t>
            </a:r>
            <a:r>
              <a:rPr lang="en-US" sz="2400" b="1" i="1" dirty="0">
                <a:solidFill>
                  <a:srgbClr val="0070C0"/>
                </a:solidFill>
              </a:rPr>
              <a:t>computer systems</a:t>
            </a:r>
            <a:r>
              <a:rPr lang="en-US" sz="2400" b="1" dirty="0">
                <a:solidFill>
                  <a:srgbClr val="0070C0"/>
                </a:solidFill>
              </a:rPr>
              <a:t> </a:t>
            </a:r>
            <a:r>
              <a:rPr lang="en-US" sz="2400" dirty="0"/>
              <a:t>able to </a:t>
            </a:r>
            <a:r>
              <a:rPr lang="en-US" sz="2400" i="1" dirty="0">
                <a:solidFill>
                  <a:srgbClr val="C00000"/>
                </a:solidFill>
              </a:rPr>
              <a:t>perform</a:t>
            </a:r>
            <a:r>
              <a:rPr lang="en-US" sz="2400" dirty="0">
                <a:solidFill>
                  <a:srgbClr val="C00000"/>
                </a:solidFill>
              </a:rPr>
              <a:t> </a:t>
            </a:r>
            <a:r>
              <a:rPr lang="en-US" sz="2400" dirty="0"/>
              <a:t>tasks normally requiring  human</a:t>
            </a:r>
            <a:r>
              <a:rPr lang="en-US" sz="2400" dirty="0">
                <a:solidFill>
                  <a:srgbClr val="C00000"/>
                </a:solidFill>
              </a:rPr>
              <a:t> </a:t>
            </a:r>
            <a:r>
              <a:rPr lang="en-US" sz="2400" i="1" dirty="0">
                <a:solidFill>
                  <a:srgbClr val="C00000"/>
                </a:solidFill>
              </a:rPr>
              <a:t>intelligence</a:t>
            </a:r>
            <a:r>
              <a:rPr lang="en-US" sz="2400" dirty="0"/>
              <a:t>, such as visual perception, speech recognition, decision-making, and translation between languages</a:t>
            </a:r>
          </a:p>
        </p:txBody>
      </p:sp>
      <p:sp>
        <p:nvSpPr>
          <p:cNvPr id="7" name="Date Placeholder 6"/>
          <p:cNvSpPr>
            <a:spLocks noGrp="1"/>
          </p:cNvSpPr>
          <p:nvPr>
            <p:ph type="dt" sz="half" idx="10"/>
          </p:nvPr>
        </p:nvSpPr>
        <p:spPr/>
        <p:txBody>
          <a:bodyPr/>
          <a:lstStyle/>
          <a:p>
            <a:pPr>
              <a:defRPr/>
            </a:pPr>
            <a:fld id="{91464B0E-3A35-411A-97B7-D1A659193839}" type="datetime1">
              <a:rPr lang="en-US" smtClean="0"/>
              <a:t>8/26/2022</a:t>
            </a:fld>
            <a:endParaRPr lang="en-US"/>
          </a:p>
        </p:txBody>
      </p:sp>
      <p:sp>
        <p:nvSpPr>
          <p:cNvPr id="8" name="Footer Placeholder 7"/>
          <p:cNvSpPr>
            <a:spLocks noGrp="1"/>
          </p:cNvSpPr>
          <p:nvPr>
            <p:ph type="ftr" sz="quarter" idx="11"/>
          </p:nvPr>
        </p:nvSpPr>
        <p:spPr/>
        <p:txBody>
          <a:bodyPr/>
          <a:lstStyle/>
          <a:p>
            <a:pPr>
              <a:defRPr/>
            </a:pPr>
            <a:r>
              <a:rPr lang="en-US"/>
              <a:t>COE292 - Introduction to AI</a:t>
            </a:r>
          </a:p>
        </p:txBody>
      </p:sp>
      <p:sp>
        <p:nvSpPr>
          <p:cNvPr id="9" name="Slide Number Placeholder 8"/>
          <p:cNvSpPr>
            <a:spLocks noGrp="1"/>
          </p:cNvSpPr>
          <p:nvPr>
            <p:ph type="sldNum" sz="quarter" idx="12"/>
          </p:nvPr>
        </p:nvSpPr>
        <p:spPr/>
        <p:txBody>
          <a:bodyPr/>
          <a:lstStyle/>
          <a:p>
            <a:pPr>
              <a:defRPr/>
            </a:pPr>
            <a:fld id="{A91A05A8-D087-49F8-A68B-53BB47A7E6BF}" type="slidenum">
              <a:rPr lang="en-US" smtClean="0"/>
              <a:pPr>
                <a:defRPr/>
              </a:pPr>
              <a:t>3</a:t>
            </a:fld>
            <a:endParaRPr lang="en-US"/>
          </a:p>
        </p:txBody>
      </p:sp>
    </p:spTree>
    <p:extLst>
      <p:ext uri="{BB962C8B-B14F-4D97-AF65-F5344CB8AC3E}">
        <p14:creationId xmlns:p14="http://schemas.microsoft.com/office/powerpoint/2010/main" val="1644021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 application&#10;&#10;Description automatically generated with medium confidence">
            <a:extLst>
              <a:ext uri="{FF2B5EF4-FFF2-40B4-BE49-F238E27FC236}">
                <a16:creationId xmlns:a16="http://schemas.microsoft.com/office/drawing/2014/main" id="{DDBDD9C6-12DC-EB13-5FEE-17FC0B6AAB2F}"/>
              </a:ext>
            </a:extLst>
          </p:cNvPr>
          <p:cNvPicPr>
            <a:picLocks noChangeAspect="1"/>
          </p:cNvPicPr>
          <p:nvPr/>
        </p:nvPicPr>
        <p:blipFill rotWithShape="1">
          <a:blip r:embed="rId2">
            <a:extLst>
              <a:ext uri="{28A0092B-C50C-407E-A947-70E740481C1C}">
                <a14:useLocalDpi xmlns:a14="http://schemas.microsoft.com/office/drawing/2010/main" val="0"/>
              </a:ext>
            </a:extLst>
          </a:blip>
          <a:srcRect l="45091" t="67450" r="38019"/>
          <a:stretch/>
        </p:blipFill>
        <p:spPr>
          <a:xfrm>
            <a:off x="2091515" y="2139991"/>
            <a:ext cx="703812" cy="763109"/>
          </a:xfrm>
          <a:prstGeom prst="rect">
            <a:avLst/>
          </a:prstGeom>
        </p:spPr>
      </p:pic>
      <p:pic>
        <p:nvPicPr>
          <p:cNvPr id="15" name="Picture 14" descr="Diagram, application&#10;&#10;Description automatically generated with medium confidence">
            <a:extLst>
              <a:ext uri="{FF2B5EF4-FFF2-40B4-BE49-F238E27FC236}">
                <a16:creationId xmlns:a16="http://schemas.microsoft.com/office/drawing/2014/main" id="{3B31594D-79EC-44BA-F565-3D6B7D8882DA}"/>
              </a:ext>
            </a:extLst>
          </p:cNvPr>
          <p:cNvPicPr>
            <a:picLocks noChangeAspect="1"/>
          </p:cNvPicPr>
          <p:nvPr/>
        </p:nvPicPr>
        <p:blipFill rotWithShape="1">
          <a:blip r:embed="rId2">
            <a:extLst>
              <a:ext uri="{28A0092B-C50C-407E-A947-70E740481C1C}">
                <a14:useLocalDpi xmlns:a14="http://schemas.microsoft.com/office/drawing/2010/main" val="0"/>
              </a:ext>
            </a:extLst>
          </a:blip>
          <a:srcRect l="25355" t="65100" r="56332"/>
          <a:stretch/>
        </p:blipFill>
        <p:spPr>
          <a:xfrm>
            <a:off x="1304334" y="2112444"/>
            <a:ext cx="763109" cy="818203"/>
          </a:xfrm>
          <a:prstGeom prst="rect">
            <a:avLst/>
          </a:prstGeom>
        </p:spPr>
      </p:pic>
      <p:sp>
        <p:nvSpPr>
          <p:cNvPr id="2" name="Title 1">
            <a:extLst>
              <a:ext uri="{FF2B5EF4-FFF2-40B4-BE49-F238E27FC236}">
                <a16:creationId xmlns:a16="http://schemas.microsoft.com/office/drawing/2014/main" id="{4E12E491-A517-9752-80D0-CD28946E3C22}"/>
              </a:ext>
            </a:extLst>
          </p:cNvPr>
          <p:cNvSpPr>
            <a:spLocks noGrp="1"/>
          </p:cNvSpPr>
          <p:nvPr>
            <p:ph type="title"/>
          </p:nvPr>
        </p:nvSpPr>
        <p:spPr/>
        <p:txBody>
          <a:bodyPr>
            <a:normAutofit fontScale="90000"/>
          </a:bodyPr>
          <a:lstStyle/>
          <a:p>
            <a:r>
              <a:rPr lang="en-US" dirty="0"/>
              <a:t>Example 1: Use of Perception to solve problems</a:t>
            </a:r>
          </a:p>
        </p:txBody>
      </p:sp>
      <p:sp>
        <p:nvSpPr>
          <p:cNvPr id="4" name="Date Placeholder 3">
            <a:extLst>
              <a:ext uri="{FF2B5EF4-FFF2-40B4-BE49-F238E27FC236}">
                <a16:creationId xmlns:a16="http://schemas.microsoft.com/office/drawing/2014/main" id="{3C040003-D796-863B-FAB0-95E21C1D0883}"/>
              </a:ext>
            </a:extLst>
          </p:cNvPr>
          <p:cNvSpPr>
            <a:spLocks noGrp="1"/>
          </p:cNvSpPr>
          <p:nvPr>
            <p:ph type="dt" sz="half" idx="10"/>
          </p:nvPr>
        </p:nvSpPr>
        <p:spPr>
          <a:xfrm>
            <a:off x="483247" y="4836351"/>
            <a:ext cx="1854203" cy="273844"/>
          </a:xfrm>
        </p:spPr>
        <p:txBody>
          <a:bodyPr/>
          <a:lstStyle/>
          <a:p>
            <a:pPr>
              <a:defRPr/>
            </a:pPr>
            <a:fld id="{5822F03A-242C-40C3-B5B3-71809A284861}" type="datetime1">
              <a:rPr lang="en-US" smtClean="0"/>
              <a:t>8/26/2022</a:t>
            </a:fld>
            <a:endParaRPr lang="en-US"/>
          </a:p>
        </p:txBody>
      </p:sp>
      <p:sp>
        <p:nvSpPr>
          <p:cNvPr id="5" name="Footer Placeholder 4">
            <a:extLst>
              <a:ext uri="{FF2B5EF4-FFF2-40B4-BE49-F238E27FC236}">
                <a16:creationId xmlns:a16="http://schemas.microsoft.com/office/drawing/2014/main" id="{1B76EBBA-386E-96E5-D0E4-6C2B383692B3}"/>
              </a:ext>
            </a:extLst>
          </p:cNvPr>
          <p:cNvSpPr>
            <a:spLocks noGrp="1"/>
          </p:cNvSpPr>
          <p:nvPr>
            <p:ph type="ftr" sz="quarter" idx="11"/>
          </p:nvPr>
        </p:nvSpPr>
        <p:spPr/>
        <p:txBody>
          <a:bodyPr/>
          <a:lstStyle/>
          <a:p>
            <a:pPr>
              <a:defRPr/>
            </a:pPr>
            <a:r>
              <a:rPr lang="en-US"/>
              <a:t>COE292 - Introduction to AI</a:t>
            </a:r>
            <a:endParaRPr lang="en-US" dirty="0"/>
          </a:p>
        </p:txBody>
      </p:sp>
      <p:sp>
        <p:nvSpPr>
          <p:cNvPr id="6" name="Slide Number Placeholder 5">
            <a:extLst>
              <a:ext uri="{FF2B5EF4-FFF2-40B4-BE49-F238E27FC236}">
                <a16:creationId xmlns:a16="http://schemas.microsoft.com/office/drawing/2014/main" id="{D6EAF650-55FF-D025-49B5-F85C0CEE96A6}"/>
              </a:ext>
            </a:extLst>
          </p:cNvPr>
          <p:cNvSpPr>
            <a:spLocks noGrp="1"/>
          </p:cNvSpPr>
          <p:nvPr>
            <p:ph type="sldNum" sz="quarter" idx="12"/>
          </p:nvPr>
        </p:nvSpPr>
        <p:spPr/>
        <p:txBody>
          <a:bodyPr/>
          <a:lstStyle/>
          <a:p>
            <a:pPr>
              <a:defRPr/>
            </a:pPr>
            <a:fld id="{A91A05A8-D087-49F8-A68B-53BB47A7E6BF}" type="slidenum">
              <a:rPr lang="en-US" smtClean="0"/>
              <a:pPr>
                <a:defRPr/>
              </a:pPr>
              <a:t>30</a:t>
            </a:fld>
            <a:endParaRPr lang="en-US"/>
          </a:p>
        </p:txBody>
      </p:sp>
      <p:sp>
        <p:nvSpPr>
          <p:cNvPr id="16" name="Content Placeholder 15">
            <a:extLst>
              <a:ext uri="{FF2B5EF4-FFF2-40B4-BE49-F238E27FC236}">
                <a16:creationId xmlns:a16="http://schemas.microsoft.com/office/drawing/2014/main" id="{82293D9F-3404-8209-E661-8DB0DBD034E7}"/>
              </a:ext>
            </a:extLst>
          </p:cNvPr>
          <p:cNvSpPr>
            <a:spLocks noGrp="1"/>
          </p:cNvSpPr>
          <p:nvPr>
            <p:ph idx="1"/>
          </p:nvPr>
        </p:nvSpPr>
        <p:spPr/>
        <p:txBody>
          <a:bodyPr/>
          <a:lstStyle/>
          <a:p>
            <a:r>
              <a:rPr lang="en-US" dirty="0"/>
              <a:t>Available State</a:t>
            </a:r>
          </a:p>
          <a:p>
            <a:endParaRPr lang="en-US" dirty="0"/>
          </a:p>
          <a:p>
            <a:endParaRPr lang="en-US" dirty="0"/>
          </a:p>
          <a:p>
            <a:endParaRPr lang="en-US" dirty="0"/>
          </a:p>
          <a:p>
            <a:endParaRPr lang="en-US" sz="1100" dirty="0"/>
          </a:p>
          <a:p>
            <a:r>
              <a:rPr lang="en-US" dirty="0"/>
              <a:t>Solution</a:t>
            </a:r>
          </a:p>
          <a:p>
            <a:endParaRPr lang="en-US" dirty="0"/>
          </a:p>
          <a:p>
            <a:endParaRPr lang="en-US" dirty="0"/>
          </a:p>
          <a:p>
            <a:endParaRPr lang="en-US" dirty="0"/>
          </a:p>
          <a:p>
            <a:endParaRPr lang="en-US" dirty="0"/>
          </a:p>
          <a:p>
            <a:endParaRPr lang="en-US" dirty="0"/>
          </a:p>
        </p:txBody>
      </p:sp>
      <p:pic>
        <p:nvPicPr>
          <p:cNvPr id="17" name="Picture 16" descr="Diagram, application&#10;&#10;Description automatically generated with medium confidence">
            <a:extLst>
              <a:ext uri="{FF2B5EF4-FFF2-40B4-BE49-F238E27FC236}">
                <a16:creationId xmlns:a16="http://schemas.microsoft.com/office/drawing/2014/main" id="{527266C8-CA88-8398-71C6-33080115C15A}"/>
              </a:ext>
            </a:extLst>
          </p:cNvPr>
          <p:cNvPicPr>
            <a:picLocks noChangeAspect="1"/>
          </p:cNvPicPr>
          <p:nvPr/>
        </p:nvPicPr>
        <p:blipFill rotWithShape="1">
          <a:blip r:embed="rId2">
            <a:extLst>
              <a:ext uri="{28A0092B-C50C-407E-A947-70E740481C1C}">
                <a14:useLocalDpi xmlns:a14="http://schemas.microsoft.com/office/drawing/2010/main" val="0"/>
              </a:ext>
            </a:extLst>
          </a:blip>
          <a:srcRect l="63859" t="65100" r="19707"/>
          <a:stretch/>
        </p:blipFill>
        <p:spPr>
          <a:xfrm>
            <a:off x="2819400" y="2112444"/>
            <a:ext cx="684840" cy="818203"/>
          </a:xfrm>
          <a:prstGeom prst="rect">
            <a:avLst/>
          </a:prstGeom>
        </p:spPr>
      </p:pic>
      <p:pic>
        <p:nvPicPr>
          <p:cNvPr id="20" name="Picture 19" descr="Diagram, application&#10;&#10;Description automatically generated with medium confidence">
            <a:extLst>
              <a:ext uri="{FF2B5EF4-FFF2-40B4-BE49-F238E27FC236}">
                <a16:creationId xmlns:a16="http://schemas.microsoft.com/office/drawing/2014/main" id="{F4C22C18-46A9-A2E8-48B5-EB8FC7020562}"/>
              </a:ext>
            </a:extLst>
          </p:cNvPr>
          <p:cNvPicPr>
            <a:picLocks noChangeAspect="1"/>
          </p:cNvPicPr>
          <p:nvPr/>
        </p:nvPicPr>
        <p:blipFill rotWithShape="1">
          <a:blip r:embed="rId2">
            <a:extLst>
              <a:ext uri="{28A0092B-C50C-407E-A947-70E740481C1C}">
                <a14:useLocalDpi xmlns:a14="http://schemas.microsoft.com/office/drawing/2010/main" val="0"/>
              </a:ext>
            </a:extLst>
          </a:blip>
          <a:srcRect t="65100" r="82627"/>
          <a:stretch/>
        </p:blipFill>
        <p:spPr>
          <a:xfrm>
            <a:off x="3528313" y="2112444"/>
            <a:ext cx="723978" cy="818203"/>
          </a:xfrm>
          <a:prstGeom prst="rect">
            <a:avLst/>
          </a:prstGeom>
        </p:spPr>
      </p:pic>
      <p:pic>
        <p:nvPicPr>
          <p:cNvPr id="21" name="Picture 20" descr="Diagram, application&#10;&#10;Description automatically generated with medium confidence">
            <a:extLst>
              <a:ext uri="{FF2B5EF4-FFF2-40B4-BE49-F238E27FC236}">
                <a16:creationId xmlns:a16="http://schemas.microsoft.com/office/drawing/2014/main" id="{7DF46B05-A5A3-5755-3E56-3C2E59B32D04}"/>
              </a:ext>
            </a:extLst>
          </p:cNvPr>
          <p:cNvPicPr>
            <a:picLocks noChangeAspect="1"/>
          </p:cNvPicPr>
          <p:nvPr/>
        </p:nvPicPr>
        <p:blipFill rotWithShape="1">
          <a:blip r:embed="rId2">
            <a:extLst>
              <a:ext uri="{28A0092B-C50C-407E-A947-70E740481C1C}">
                <a14:useLocalDpi xmlns:a14="http://schemas.microsoft.com/office/drawing/2010/main" val="0"/>
              </a:ext>
            </a:extLst>
          </a:blip>
          <a:srcRect l="64798" t="32550" r="19707" b="34900"/>
          <a:stretch/>
        </p:blipFill>
        <p:spPr>
          <a:xfrm>
            <a:off x="634554" y="2139991"/>
            <a:ext cx="645708" cy="763109"/>
          </a:xfrm>
          <a:prstGeom prst="rect">
            <a:avLst/>
          </a:prstGeom>
        </p:spPr>
      </p:pic>
      <p:pic>
        <p:nvPicPr>
          <p:cNvPr id="22" name="Picture 21" descr="Diagram, application&#10;&#10;Description automatically generated with medium confidence">
            <a:extLst>
              <a:ext uri="{FF2B5EF4-FFF2-40B4-BE49-F238E27FC236}">
                <a16:creationId xmlns:a16="http://schemas.microsoft.com/office/drawing/2014/main" id="{825A9BBF-0B69-657C-7E67-30EE29A5332F}"/>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3528910" y="1336517"/>
            <a:ext cx="701613" cy="763109"/>
          </a:xfrm>
          <a:prstGeom prst="rect">
            <a:avLst/>
          </a:prstGeom>
        </p:spPr>
      </p:pic>
      <p:pic>
        <p:nvPicPr>
          <p:cNvPr id="23" name="Picture 22" descr="Diagram, application&#10;&#10;Description automatically generated with medium confidence">
            <a:extLst>
              <a:ext uri="{FF2B5EF4-FFF2-40B4-BE49-F238E27FC236}">
                <a16:creationId xmlns:a16="http://schemas.microsoft.com/office/drawing/2014/main" id="{5F6BF94D-B12E-10FD-545F-11B2970ABE5F}"/>
              </a:ext>
            </a:extLst>
          </p:cNvPr>
          <p:cNvPicPr>
            <a:picLocks noChangeAspect="1"/>
          </p:cNvPicPr>
          <p:nvPr/>
        </p:nvPicPr>
        <p:blipFill rotWithShape="1">
          <a:blip r:embed="rId2">
            <a:extLst>
              <a:ext uri="{28A0092B-C50C-407E-A947-70E740481C1C}">
                <a14:useLocalDpi xmlns:a14="http://schemas.microsoft.com/office/drawing/2010/main" val="0"/>
              </a:ext>
            </a:extLst>
          </a:blip>
          <a:srcRect l="83096" b="64946"/>
          <a:stretch/>
        </p:blipFill>
        <p:spPr>
          <a:xfrm>
            <a:off x="2805172" y="1307166"/>
            <a:ext cx="704409" cy="821810"/>
          </a:xfrm>
          <a:prstGeom prst="rect">
            <a:avLst/>
          </a:prstGeom>
        </p:spPr>
      </p:pic>
      <p:pic>
        <p:nvPicPr>
          <p:cNvPr id="24" name="Picture 23" descr="Diagram, application&#10;&#10;Description automatically generated with medium confidence">
            <a:extLst>
              <a:ext uri="{FF2B5EF4-FFF2-40B4-BE49-F238E27FC236}">
                <a16:creationId xmlns:a16="http://schemas.microsoft.com/office/drawing/2014/main" id="{5E20D36E-9D2A-AB0E-1FAF-8B1DB5990221}"/>
              </a:ext>
            </a:extLst>
          </p:cNvPr>
          <p:cNvPicPr>
            <a:picLocks noChangeAspect="1"/>
          </p:cNvPicPr>
          <p:nvPr/>
        </p:nvPicPr>
        <p:blipFill rotWithShape="1">
          <a:blip r:embed="rId2">
            <a:extLst>
              <a:ext uri="{28A0092B-C50C-407E-A947-70E740481C1C}">
                <a14:useLocalDpi xmlns:a14="http://schemas.microsoft.com/office/drawing/2010/main" val="0"/>
              </a:ext>
            </a:extLst>
          </a:blip>
          <a:srcRect l="63389" r="19721" b="67450"/>
          <a:stretch/>
        </p:blipFill>
        <p:spPr>
          <a:xfrm>
            <a:off x="2082031" y="1336517"/>
            <a:ext cx="703811" cy="763109"/>
          </a:xfrm>
          <a:prstGeom prst="rect">
            <a:avLst/>
          </a:prstGeom>
        </p:spPr>
      </p:pic>
      <p:pic>
        <p:nvPicPr>
          <p:cNvPr id="25" name="Picture 24" descr="Diagram, application&#10;&#10;Description automatically generated with medium confidence">
            <a:extLst>
              <a:ext uri="{FF2B5EF4-FFF2-40B4-BE49-F238E27FC236}">
                <a16:creationId xmlns:a16="http://schemas.microsoft.com/office/drawing/2014/main" id="{F83A8B58-75E3-9612-142C-4A794FDFC090}"/>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1377862" y="1336517"/>
            <a:ext cx="684839" cy="763109"/>
          </a:xfrm>
          <a:prstGeom prst="rect">
            <a:avLst/>
          </a:prstGeom>
        </p:spPr>
      </p:pic>
      <p:pic>
        <p:nvPicPr>
          <p:cNvPr id="26" name="Picture 25" descr="Diagram, application&#10;&#10;Description automatically generated with medium confidence">
            <a:extLst>
              <a:ext uri="{FF2B5EF4-FFF2-40B4-BE49-F238E27FC236}">
                <a16:creationId xmlns:a16="http://schemas.microsoft.com/office/drawing/2014/main" id="{7923735B-2251-32AF-7F52-436D50785E24}"/>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1307166"/>
            <a:ext cx="723978" cy="821810"/>
          </a:xfrm>
          <a:prstGeom prst="rect">
            <a:avLst/>
          </a:prstGeom>
        </p:spPr>
      </p:pic>
      <p:graphicFrame>
        <p:nvGraphicFramePr>
          <p:cNvPr id="30" name="Table 7">
            <a:extLst>
              <a:ext uri="{FF2B5EF4-FFF2-40B4-BE49-F238E27FC236}">
                <a16:creationId xmlns:a16="http://schemas.microsoft.com/office/drawing/2014/main" id="{1CD5A497-6C86-F159-A018-B479D96B2644}"/>
              </a:ext>
            </a:extLst>
          </p:cNvPr>
          <p:cNvGraphicFramePr>
            <a:graphicFrameLocks noGrp="1"/>
          </p:cNvGraphicFramePr>
          <p:nvPr>
            <p:extLst>
              <p:ext uri="{D42A27DB-BD31-4B8C-83A1-F6EECF244321}">
                <p14:modId xmlns:p14="http://schemas.microsoft.com/office/powerpoint/2010/main" val="127954257"/>
              </p:ext>
            </p:extLst>
          </p:nvPr>
        </p:nvGraphicFramePr>
        <p:xfrm>
          <a:off x="4343400" y="885783"/>
          <a:ext cx="4724401" cy="3547240"/>
        </p:xfrm>
        <a:graphic>
          <a:graphicData uri="http://schemas.openxmlformats.org/drawingml/2006/table">
            <a:tbl>
              <a:tblPr firstRow="1" bandRow="1">
                <a:tableStyleId>{2D5ABB26-0587-4C30-8999-92F81FD0307C}</a:tableStyleId>
              </a:tblPr>
              <a:tblGrid>
                <a:gridCol w="4724401">
                  <a:extLst>
                    <a:ext uri="{9D8B030D-6E8A-4147-A177-3AD203B41FA5}">
                      <a16:colId xmlns:a16="http://schemas.microsoft.com/office/drawing/2014/main" val="2544544296"/>
                    </a:ext>
                  </a:extLst>
                </a:gridCol>
              </a:tblGrid>
              <a:tr h="3153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Make your state equal to the initial State</a:t>
                      </a:r>
                    </a:p>
                  </a:txBody>
                  <a:tcPr>
                    <a:noFill/>
                  </a:tcPr>
                </a:tc>
                <a:extLst>
                  <a:ext uri="{0D108BD9-81ED-4DB2-BD59-A6C34878D82A}">
                    <a16:rowId xmlns:a16="http://schemas.microsoft.com/office/drawing/2014/main" val="3066905564"/>
                  </a:ext>
                </a:extLst>
              </a:tr>
              <a:tr h="315310">
                <a:tc>
                  <a:txBody>
                    <a:bodyPr/>
                    <a:lstStyle/>
                    <a:p>
                      <a:r>
                        <a:rPr lang="en-US" sz="1400" b="1" dirty="0">
                          <a:solidFill>
                            <a:srgbClr val="00B050"/>
                          </a:solidFill>
                          <a:latin typeface="Courier New" panose="02070309020205020404" pitchFamily="49" charset="0"/>
                          <a:cs typeface="Courier New" panose="02070309020205020404" pitchFamily="49" charset="0"/>
                        </a:rPr>
                        <a:t>Repeat</a:t>
                      </a:r>
                      <a:r>
                        <a:rPr lang="en-US" sz="1400" b="1"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until</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you reach to the final state:</a:t>
                      </a:r>
                    </a:p>
                  </a:txBody>
                  <a:tcPr/>
                </a:tc>
                <a:extLst>
                  <a:ext uri="{0D108BD9-81ED-4DB2-BD59-A6C34878D82A}">
                    <a16:rowId xmlns:a16="http://schemas.microsoft.com/office/drawing/2014/main" val="1077986845"/>
                  </a:ext>
                </a:extLst>
              </a:tr>
              <a:tr h="315310">
                <a:tc>
                  <a:txBody>
                    <a:bodyPr/>
                    <a:lstStyle/>
                    <a:p>
                      <a:r>
                        <a:rPr lang="en-US" sz="1400"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you are on the left side of the</a:t>
                      </a:r>
                    </a:p>
                    <a:p>
                      <a:r>
                        <a:rPr lang="en-US" sz="1400" dirty="0">
                          <a:latin typeface="Courier New" panose="02070309020205020404" pitchFamily="49" charset="0"/>
                          <a:cs typeface="Courier New" panose="02070309020205020404" pitchFamily="49" charset="0"/>
                        </a:rPr>
                        <a:t>     river, </a:t>
                      </a:r>
                      <a:r>
                        <a:rPr lang="en-US" sz="1400" b="1" dirty="0">
                          <a:solidFill>
                            <a:srgbClr val="00B050"/>
                          </a:solidFill>
                          <a:latin typeface="Courier New" panose="02070309020205020404" pitchFamily="49" charset="0"/>
                          <a:cs typeface="Courier New" panose="02070309020205020404" pitchFamily="49" charset="0"/>
                        </a:rPr>
                        <a:t>then</a:t>
                      </a:r>
                    </a:p>
                  </a:txBody>
                  <a:tcPr/>
                </a:tc>
                <a:extLst>
                  <a:ext uri="{0D108BD9-81ED-4DB2-BD59-A6C34878D82A}">
                    <a16:rowId xmlns:a16="http://schemas.microsoft.com/office/drawing/2014/main" val="4258371572"/>
                  </a:ext>
                </a:extLst>
              </a:tr>
              <a:tr h="349470">
                <a:tc>
                  <a:txBody>
                    <a:bodyPr/>
                    <a:lstStyle/>
                    <a:p>
                      <a:pPr marL="0" marR="0" lvl="0" indent="0" algn="l" rtl="0" eaLnBrk="1" fontAlgn="auto" latinLnBrk="0" hangingPunct="1">
                        <a:lnSpc>
                          <a:spcPct val="100000"/>
                        </a:lnSpc>
                        <a:spcBef>
                          <a:spcPts val="0"/>
                        </a:spcBef>
                        <a:spcAft>
                          <a:spcPts val="0"/>
                        </a:spcAft>
                        <a:buClrTx/>
                        <a:buSzTx/>
                        <a:buFontTx/>
                        <a:buNone/>
                      </a:pPr>
                      <a:r>
                        <a:rPr lang="en-US" sz="1400" kern="1200" dirty="0">
                          <a:solidFill>
                            <a:schemeClr val="tx1"/>
                          </a:solidFill>
                          <a:latin typeface="Courier New"/>
                          <a:ea typeface="+mn-ea"/>
                          <a:cs typeface="Courier New"/>
                        </a:rPr>
                        <a:t>        Next state = State with single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item moved with you to the other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side</a:t>
                      </a:r>
                    </a:p>
                  </a:txBody>
                  <a:tcPr>
                    <a:noFill/>
                  </a:tcPr>
                </a:tc>
                <a:extLst>
                  <a:ext uri="{0D108BD9-81ED-4DB2-BD59-A6C34878D82A}">
                    <a16:rowId xmlns:a16="http://schemas.microsoft.com/office/drawing/2014/main" val="1771220586"/>
                  </a:ext>
                </a:extLst>
              </a:tr>
              <a:tr h="0">
                <a:tc>
                  <a:txBody>
                    <a:bodyPr/>
                    <a:lstStyle/>
                    <a:p>
                      <a:r>
                        <a:rPr lang="en-US" sz="1400"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Else</a:t>
                      </a:r>
                    </a:p>
                  </a:txBody>
                  <a:tcPr/>
                </a:tc>
                <a:extLst>
                  <a:ext uri="{0D108BD9-81ED-4DB2-BD59-A6C34878D82A}">
                    <a16:rowId xmlns:a16="http://schemas.microsoft.com/office/drawing/2014/main" val="635385484"/>
                  </a:ext>
                </a:extLst>
              </a:tr>
              <a:tr h="315310">
                <a:tc>
                  <a:txBody>
                    <a:bodyPr/>
                    <a:lstStyle/>
                    <a:p>
                      <a:r>
                        <a:rPr lang="en-US" sz="1400" dirty="0">
                          <a:latin typeface="Courier New"/>
                          <a:cs typeface="Courier New"/>
                        </a:rPr>
                        <a:t>        Next state = State with you </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moving to the other side </a:t>
                      </a:r>
                    </a:p>
                    <a:p>
                      <a:r>
                        <a:rPr lang="en-US" sz="1400" dirty="0">
                          <a:latin typeface="Courier New" panose="02070309020205020404" pitchFamily="49" charset="0"/>
                          <a:cs typeface="Courier New" panose="02070309020205020404" pitchFamily="49" charset="0"/>
                        </a:rPr>
                        <a:t>        with or without item</a:t>
                      </a:r>
                    </a:p>
                  </a:txBody>
                  <a:tcPr>
                    <a:solidFill>
                      <a:srgbClr val="FFC000">
                        <a:alpha val="50000"/>
                      </a:srgbClr>
                    </a:solidFill>
                  </a:tcPr>
                </a:tc>
                <a:extLst>
                  <a:ext uri="{0D108BD9-81ED-4DB2-BD59-A6C34878D82A}">
                    <a16:rowId xmlns:a16="http://schemas.microsoft.com/office/drawing/2014/main" val="47764422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     End If</a:t>
                      </a:r>
                    </a:p>
                  </a:txBody>
                  <a:tcPr/>
                </a:tc>
                <a:extLst>
                  <a:ext uri="{0D108BD9-81ED-4DB2-BD59-A6C34878D82A}">
                    <a16:rowId xmlns:a16="http://schemas.microsoft.com/office/drawing/2014/main" val="157224070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End Repeat</a:t>
                      </a:r>
                    </a:p>
                  </a:txBody>
                  <a:tcPr/>
                </a:tc>
                <a:extLst>
                  <a:ext uri="{0D108BD9-81ED-4DB2-BD59-A6C34878D82A}">
                    <a16:rowId xmlns:a16="http://schemas.microsoft.com/office/drawing/2014/main" val="223042058"/>
                  </a:ext>
                </a:extLst>
              </a:tr>
            </a:tbl>
          </a:graphicData>
        </a:graphic>
      </p:graphicFrame>
      <p:pic>
        <p:nvPicPr>
          <p:cNvPr id="31" name="Picture 30" descr="Diagram, application&#10;&#10;Description automatically generated with medium confidence">
            <a:extLst>
              <a:ext uri="{FF2B5EF4-FFF2-40B4-BE49-F238E27FC236}">
                <a16:creationId xmlns:a16="http://schemas.microsoft.com/office/drawing/2014/main" id="{2DD96B2B-74F4-5FB9-D4C2-1AE46D6480CD}"/>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3638550"/>
            <a:ext cx="723978" cy="821810"/>
          </a:xfrm>
          <a:prstGeom prst="rect">
            <a:avLst/>
          </a:prstGeom>
        </p:spPr>
      </p:pic>
      <p:pic>
        <p:nvPicPr>
          <p:cNvPr id="3" name="Picture 2" descr="Diagram, application&#10;&#10;Description automatically generated with medium confidence">
            <a:extLst>
              <a:ext uri="{FF2B5EF4-FFF2-40B4-BE49-F238E27FC236}">
                <a16:creationId xmlns:a16="http://schemas.microsoft.com/office/drawing/2014/main" id="{538AEF69-B072-9D25-ED88-1AC959BD7330}"/>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1478553" y="3638550"/>
            <a:ext cx="701613" cy="763109"/>
          </a:xfrm>
          <a:prstGeom prst="rect">
            <a:avLst/>
          </a:prstGeom>
        </p:spPr>
      </p:pic>
      <p:cxnSp>
        <p:nvCxnSpPr>
          <p:cNvPr id="8" name="Straight Arrow Connector 7">
            <a:extLst>
              <a:ext uri="{FF2B5EF4-FFF2-40B4-BE49-F238E27FC236}">
                <a16:creationId xmlns:a16="http://schemas.microsoft.com/office/drawing/2014/main" id="{70B96A7F-14AB-8C63-62A2-24C14C970027}"/>
              </a:ext>
            </a:extLst>
          </p:cNvPr>
          <p:cNvCxnSpPr/>
          <p:nvPr/>
        </p:nvCxnSpPr>
        <p:spPr>
          <a:xfrm>
            <a:off x="1304334" y="3943350"/>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2B66327-56EA-0BE8-4A9B-D5FD554ABE9E}"/>
              </a:ext>
            </a:extLst>
          </p:cNvPr>
          <p:cNvCxnSpPr/>
          <p:nvPr/>
        </p:nvCxnSpPr>
        <p:spPr>
          <a:xfrm>
            <a:off x="2180166" y="3952875"/>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 application&#10;&#10;Description automatically generated with medium confidence">
            <a:extLst>
              <a:ext uri="{FF2B5EF4-FFF2-40B4-BE49-F238E27FC236}">
                <a16:creationId xmlns:a16="http://schemas.microsoft.com/office/drawing/2014/main" id="{A85102FB-5FF3-F58D-1B10-6B4F4D2EC073}"/>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2399832" y="3638550"/>
            <a:ext cx="684839" cy="763109"/>
          </a:xfrm>
          <a:prstGeom prst="rect">
            <a:avLst/>
          </a:prstGeom>
        </p:spPr>
      </p:pic>
      <p:sp>
        <p:nvSpPr>
          <p:cNvPr id="10" name="Rectangle 9">
            <a:extLst>
              <a:ext uri="{FF2B5EF4-FFF2-40B4-BE49-F238E27FC236}">
                <a16:creationId xmlns:a16="http://schemas.microsoft.com/office/drawing/2014/main" id="{C17BF9FC-FFFE-94AD-1CC5-29986251EB00}"/>
              </a:ext>
            </a:extLst>
          </p:cNvPr>
          <p:cNvSpPr/>
          <p:nvPr/>
        </p:nvSpPr>
        <p:spPr>
          <a:xfrm>
            <a:off x="634554" y="1307166"/>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2D2F969-8840-53A0-C6CE-1ACD7378E60F}"/>
              </a:ext>
            </a:extLst>
          </p:cNvPr>
          <p:cNvSpPr/>
          <p:nvPr/>
        </p:nvSpPr>
        <p:spPr>
          <a:xfrm>
            <a:off x="3536962" y="1309547"/>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0DD174-B037-ECAF-69A9-B51DFF474FE9}"/>
              </a:ext>
            </a:extLst>
          </p:cNvPr>
          <p:cNvSpPr/>
          <p:nvPr/>
        </p:nvSpPr>
        <p:spPr>
          <a:xfrm>
            <a:off x="1362616" y="1306941"/>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67E7F920-A50A-B831-0F1B-56E32F12004C}"/>
              </a:ext>
            </a:extLst>
          </p:cNvPr>
          <p:cNvCxnSpPr>
            <a:cxnSpLocks/>
          </p:cNvCxnSpPr>
          <p:nvPr/>
        </p:nvCxnSpPr>
        <p:spPr>
          <a:xfrm>
            <a:off x="4293392" y="819150"/>
            <a:ext cx="0" cy="3886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91213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Diagram, application&#10;&#10;Description automatically generated with medium confidence">
            <a:extLst>
              <a:ext uri="{FF2B5EF4-FFF2-40B4-BE49-F238E27FC236}">
                <a16:creationId xmlns:a16="http://schemas.microsoft.com/office/drawing/2014/main" id="{EDD9DF7C-7E00-CEA7-8E4B-1E94D40206F5}"/>
              </a:ext>
            </a:extLst>
          </p:cNvPr>
          <p:cNvPicPr>
            <a:picLocks noChangeAspect="1"/>
          </p:cNvPicPr>
          <p:nvPr/>
        </p:nvPicPr>
        <p:blipFill rotWithShape="1">
          <a:blip r:embed="rId2">
            <a:extLst>
              <a:ext uri="{28A0092B-C50C-407E-A947-70E740481C1C}">
                <a14:useLocalDpi xmlns:a14="http://schemas.microsoft.com/office/drawing/2010/main" val="0"/>
              </a:ext>
            </a:extLst>
          </a:blip>
          <a:srcRect l="45091" t="67450" r="38019"/>
          <a:stretch/>
        </p:blipFill>
        <p:spPr>
          <a:xfrm>
            <a:off x="2091515" y="2139991"/>
            <a:ext cx="703812" cy="763109"/>
          </a:xfrm>
          <a:prstGeom prst="rect">
            <a:avLst/>
          </a:prstGeom>
        </p:spPr>
      </p:pic>
      <p:pic>
        <p:nvPicPr>
          <p:cNvPr id="37" name="Picture 36" descr="Diagram, application&#10;&#10;Description automatically generated with medium confidence">
            <a:extLst>
              <a:ext uri="{FF2B5EF4-FFF2-40B4-BE49-F238E27FC236}">
                <a16:creationId xmlns:a16="http://schemas.microsoft.com/office/drawing/2014/main" id="{C6CFDACC-2BBE-5815-2B5A-0AD31576AAD6}"/>
              </a:ext>
            </a:extLst>
          </p:cNvPr>
          <p:cNvPicPr>
            <a:picLocks noChangeAspect="1"/>
          </p:cNvPicPr>
          <p:nvPr/>
        </p:nvPicPr>
        <p:blipFill rotWithShape="1">
          <a:blip r:embed="rId2">
            <a:extLst>
              <a:ext uri="{28A0092B-C50C-407E-A947-70E740481C1C}">
                <a14:useLocalDpi xmlns:a14="http://schemas.microsoft.com/office/drawing/2010/main" val="0"/>
              </a:ext>
            </a:extLst>
          </a:blip>
          <a:srcRect l="25355" t="65100" r="56332"/>
          <a:stretch/>
        </p:blipFill>
        <p:spPr>
          <a:xfrm>
            <a:off x="1304334" y="2112444"/>
            <a:ext cx="763109" cy="818203"/>
          </a:xfrm>
          <a:prstGeom prst="rect">
            <a:avLst/>
          </a:prstGeom>
        </p:spPr>
      </p:pic>
      <p:sp>
        <p:nvSpPr>
          <p:cNvPr id="2" name="Title 1">
            <a:extLst>
              <a:ext uri="{FF2B5EF4-FFF2-40B4-BE49-F238E27FC236}">
                <a16:creationId xmlns:a16="http://schemas.microsoft.com/office/drawing/2014/main" id="{4E12E491-A517-9752-80D0-CD28946E3C22}"/>
              </a:ext>
            </a:extLst>
          </p:cNvPr>
          <p:cNvSpPr>
            <a:spLocks noGrp="1"/>
          </p:cNvSpPr>
          <p:nvPr>
            <p:ph type="title"/>
          </p:nvPr>
        </p:nvSpPr>
        <p:spPr/>
        <p:txBody>
          <a:bodyPr>
            <a:normAutofit fontScale="90000"/>
          </a:bodyPr>
          <a:lstStyle/>
          <a:p>
            <a:r>
              <a:rPr lang="en-US" dirty="0"/>
              <a:t>Example 1: Use of Perception to solve problems</a:t>
            </a:r>
          </a:p>
        </p:txBody>
      </p:sp>
      <p:sp>
        <p:nvSpPr>
          <p:cNvPr id="4" name="Date Placeholder 3">
            <a:extLst>
              <a:ext uri="{FF2B5EF4-FFF2-40B4-BE49-F238E27FC236}">
                <a16:creationId xmlns:a16="http://schemas.microsoft.com/office/drawing/2014/main" id="{3C040003-D796-863B-FAB0-95E21C1D0883}"/>
              </a:ext>
            </a:extLst>
          </p:cNvPr>
          <p:cNvSpPr>
            <a:spLocks noGrp="1"/>
          </p:cNvSpPr>
          <p:nvPr>
            <p:ph type="dt" sz="half" idx="10"/>
          </p:nvPr>
        </p:nvSpPr>
        <p:spPr>
          <a:xfrm>
            <a:off x="483247" y="4836351"/>
            <a:ext cx="1854203" cy="273844"/>
          </a:xfrm>
        </p:spPr>
        <p:txBody>
          <a:bodyPr/>
          <a:lstStyle/>
          <a:p>
            <a:pPr>
              <a:defRPr/>
            </a:pPr>
            <a:fld id="{5822F03A-242C-40C3-B5B3-71809A284861}" type="datetime1">
              <a:rPr lang="en-US" smtClean="0"/>
              <a:t>8/26/2022</a:t>
            </a:fld>
            <a:endParaRPr lang="en-US"/>
          </a:p>
        </p:txBody>
      </p:sp>
      <p:sp>
        <p:nvSpPr>
          <p:cNvPr id="5" name="Footer Placeholder 4">
            <a:extLst>
              <a:ext uri="{FF2B5EF4-FFF2-40B4-BE49-F238E27FC236}">
                <a16:creationId xmlns:a16="http://schemas.microsoft.com/office/drawing/2014/main" id="{1B76EBBA-386E-96E5-D0E4-6C2B383692B3}"/>
              </a:ext>
            </a:extLst>
          </p:cNvPr>
          <p:cNvSpPr>
            <a:spLocks noGrp="1"/>
          </p:cNvSpPr>
          <p:nvPr>
            <p:ph type="ftr" sz="quarter" idx="11"/>
          </p:nvPr>
        </p:nvSpPr>
        <p:spPr/>
        <p:txBody>
          <a:bodyPr/>
          <a:lstStyle/>
          <a:p>
            <a:pPr>
              <a:defRPr/>
            </a:pPr>
            <a:r>
              <a:rPr lang="en-US"/>
              <a:t>COE292 - Introduction to AI</a:t>
            </a:r>
            <a:endParaRPr lang="en-US" dirty="0"/>
          </a:p>
        </p:txBody>
      </p:sp>
      <p:sp>
        <p:nvSpPr>
          <p:cNvPr id="6" name="Slide Number Placeholder 5">
            <a:extLst>
              <a:ext uri="{FF2B5EF4-FFF2-40B4-BE49-F238E27FC236}">
                <a16:creationId xmlns:a16="http://schemas.microsoft.com/office/drawing/2014/main" id="{D6EAF650-55FF-D025-49B5-F85C0CEE96A6}"/>
              </a:ext>
            </a:extLst>
          </p:cNvPr>
          <p:cNvSpPr>
            <a:spLocks noGrp="1"/>
          </p:cNvSpPr>
          <p:nvPr>
            <p:ph type="sldNum" sz="quarter" idx="12"/>
          </p:nvPr>
        </p:nvSpPr>
        <p:spPr/>
        <p:txBody>
          <a:bodyPr/>
          <a:lstStyle/>
          <a:p>
            <a:pPr>
              <a:defRPr/>
            </a:pPr>
            <a:fld id="{A91A05A8-D087-49F8-A68B-53BB47A7E6BF}" type="slidenum">
              <a:rPr lang="en-US" smtClean="0"/>
              <a:pPr>
                <a:defRPr/>
              </a:pPr>
              <a:t>31</a:t>
            </a:fld>
            <a:endParaRPr lang="en-US"/>
          </a:p>
        </p:txBody>
      </p:sp>
      <p:sp>
        <p:nvSpPr>
          <p:cNvPr id="16" name="Content Placeholder 15">
            <a:extLst>
              <a:ext uri="{FF2B5EF4-FFF2-40B4-BE49-F238E27FC236}">
                <a16:creationId xmlns:a16="http://schemas.microsoft.com/office/drawing/2014/main" id="{82293D9F-3404-8209-E661-8DB0DBD034E7}"/>
              </a:ext>
            </a:extLst>
          </p:cNvPr>
          <p:cNvSpPr>
            <a:spLocks noGrp="1"/>
          </p:cNvSpPr>
          <p:nvPr>
            <p:ph idx="1"/>
          </p:nvPr>
        </p:nvSpPr>
        <p:spPr/>
        <p:txBody>
          <a:bodyPr/>
          <a:lstStyle/>
          <a:p>
            <a:r>
              <a:rPr lang="en-US" dirty="0"/>
              <a:t>Available State</a:t>
            </a:r>
          </a:p>
          <a:p>
            <a:endParaRPr lang="en-US" dirty="0"/>
          </a:p>
          <a:p>
            <a:endParaRPr lang="en-US" dirty="0"/>
          </a:p>
          <a:p>
            <a:endParaRPr lang="en-US" dirty="0"/>
          </a:p>
          <a:p>
            <a:endParaRPr lang="en-US" sz="1100" dirty="0"/>
          </a:p>
          <a:p>
            <a:r>
              <a:rPr lang="en-US" dirty="0"/>
              <a:t>Solution</a:t>
            </a:r>
          </a:p>
          <a:p>
            <a:endParaRPr lang="en-US" dirty="0"/>
          </a:p>
          <a:p>
            <a:endParaRPr lang="en-US" dirty="0"/>
          </a:p>
          <a:p>
            <a:endParaRPr lang="en-US" dirty="0"/>
          </a:p>
          <a:p>
            <a:endParaRPr lang="en-US" dirty="0"/>
          </a:p>
          <a:p>
            <a:endParaRPr lang="en-US" dirty="0"/>
          </a:p>
        </p:txBody>
      </p:sp>
      <p:pic>
        <p:nvPicPr>
          <p:cNvPr id="17" name="Picture 16" descr="Diagram, application&#10;&#10;Description automatically generated with medium confidence">
            <a:extLst>
              <a:ext uri="{FF2B5EF4-FFF2-40B4-BE49-F238E27FC236}">
                <a16:creationId xmlns:a16="http://schemas.microsoft.com/office/drawing/2014/main" id="{527266C8-CA88-8398-71C6-33080115C15A}"/>
              </a:ext>
            </a:extLst>
          </p:cNvPr>
          <p:cNvPicPr>
            <a:picLocks noChangeAspect="1"/>
          </p:cNvPicPr>
          <p:nvPr/>
        </p:nvPicPr>
        <p:blipFill rotWithShape="1">
          <a:blip r:embed="rId2">
            <a:extLst>
              <a:ext uri="{28A0092B-C50C-407E-A947-70E740481C1C}">
                <a14:useLocalDpi xmlns:a14="http://schemas.microsoft.com/office/drawing/2010/main" val="0"/>
              </a:ext>
            </a:extLst>
          </a:blip>
          <a:srcRect l="63859" t="65100" r="19707"/>
          <a:stretch/>
        </p:blipFill>
        <p:spPr>
          <a:xfrm>
            <a:off x="2819400" y="2112444"/>
            <a:ext cx="684840" cy="818203"/>
          </a:xfrm>
          <a:prstGeom prst="rect">
            <a:avLst/>
          </a:prstGeom>
        </p:spPr>
      </p:pic>
      <p:pic>
        <p:nvPicPr>
          <p:cNvPr id="18" name="Picture 17" descr="Diagram, application&#10;&#10;Description automatically generated with medium confidence">
            <a:extLst>
              <a:ext uri="{FF2B5EF4-FFF2-40B4-BE49-F238E27FC236}">
                <a16:creationId xmlns:a16="http://schemas.microsoft.com/office/drawing/2014/main" id="{AA5E140C-0584-BA1D-7DE0-BDD0DAA78ABF}"/>
              </a:ext>
            </a:extLst>
          </p:cNvPr>
          <p:cNvPicPr>
            <a:picLocks noChangeAspect="1"/>
          </p:cNvPicPr>
          <p:nvPr/>
        </p:nvPicPr>
        <p:blipFill rotWithShape="1">
          <a:blip r:embed="rId2">
            <a:extLst>
              <a:ext uri="{28A0092B-C50C-407E-A947-70E740481C1C}">
                <a14:useLocalDpi xmlns:a14="http://schemas.microsoft.com/office/drawing/2010/main" val="0"/>
              </a:ext>
            </a:extLst>
          </a:blip>
          <a:srcRect l="45091" t="67450" r="38019"/>
          <a:stretch/>
        </p:blipFill>
        <p:spPr>
          <a:xfrm>
            <a:off x="3436975" y="3974649"/>
            <a:ext cx="703812" cy="763109"/>
          </a:xfrm>
          <a:prstGeom prst="rect">
            <a:avLst/>
          </a:prstGeom>
        </p:spPr>
      </p:pic>
      <p:pic>
        <p:nvPicPr>
          <p:cNvPr id="19" name="Picture 18" descr="Diagram, application&#10;&#10;Description automatically generated with medium confidence">
            <a:extLst>
              <a:ext uri="{FF2B5EF4-FFF2-40B4-BE49-F238E27FC236}">
                <a16:creationId xmlns:a16="http://schemas.microsoft.com/office/drawing/2014/main" id="{D8972147-408D-FE46-4EB0-939BF149DBFC}"/>
              </a:ext>
            </a:extLst>
          </p:cNvPr>
          <p:cNvPicPr>
            <a:picLocks noChangeAspect="1"/>
          </p:cNvPicPr>
          <p:nvPr/>
        </p:nvPicPr>
        <p:blipFill rotWithShape="1">
          <a:blip r:embed="rId2">
            <a:extLst>
              <a:ext uri="{28A0092B-C50C-407E-A947-70E740481C1C}">
                <a14:useLocalDpi xmlns:a14="http://schemas.microsoft.com/office/drawing/2010/main" val="0"/>
              </a:ext>
            </a:extLst>
          </a:blip>
          <a:srcRect l="25355" t="65100" r="56332"/>
          <a:stretch/>
        </p:blipFill>
        <p:spPr>
          <a:xfrm>
            <a:off x="3407689" y="3161536"/>
            <a:ext cx="763109" cy="818203"/>
          </a:xfrm>
          <a:prstGeom prst="rect">
            <a:avLst/>
          </a:prstGeom>
        </p:spPr>
      </p:pic>
      <p:pic>
        <p:nvPicPr>
          <p:cNvPr id="20" name="Picture 19" descr="Diagram, application&#10;&#10;Description automatically generated with medium confidence">
            <a:extLst>
              <a:ext uri="{FF2B5EF4-FFF2-40B4-BE49-F238E27FC236}">
                <a16:creationId xmlns:a16="http://schemas.microsoft.com/office/drawing/2014/main" id="{F4C22C18-46A9-A2E8-48B5-EB8FC7020562}"/>
              </a:ext>
            </a:extLst>
          </p:cNvPr>
          <p:cNvPicPr>
            <a:picLocks noChangeAspect="1"/>
          </p:cNvPicPr>
          <p:nvPr/>
        </p:nvPicPr>
        <p:blipFill rotWithShape="1">
          <a:blip r:embed="rId2">
            <a:extLst>
              <a:ext uri="{28A0092B-C50C-407E-A947-70E740481C1C}">
                <a14:useLocalDpi xmlns:a14="http://schemas.microsoft.com/office/drawing/2010/main" val="0"/>
              </a:ext>
            </a:extLst>
          </a:blip>
          <a:srcRect t="65100" r="82627"/>
          <a:stretch/>
        </p:blipFill>
        <p:spPr>
          <a:xfrm>
            <a:off x="3528313" y="2112444"/>
            <a:ext cx="723978" cy="818203"/>
          </a:xfrm>
          <a:prstGeom prst="rect">
            <a:avLst/>
          </a:prstGeom>
        </p:spPr>
      </p:pic>
      <p:pic>
        <p:nvPicPr>
          <p:cNvPr id="21" name="Picture 20" descr="Diagram, application&#10;&#10;Description automatically generated with medium confidence">
            <a:extLst>
              <a:ext uri="{FF2B5EF4-FFF2-40B4-BE49-F238E27FC236}">
                <a16:creationId xmlns:a16="http://schemas.microsoft.com/office/drawing/2014/main" id="{7DF46B05-A5A3-5755-3E56-3C2E59B32D04}"/>
              </a:ext>
            </a:extLst>
          </p:cNvPr>
          <p:cNvPicPr>
            <a:picLocks noChangeAspect="1"/>
          </p:cNvPicPr>
          <p:nvPr/>
        </p:nvPicPr>
        <p:blipFill rotWithShape="1">
          <a:blip r:embed="rId2">
            <a:extLst>
              <a:ext uri="{28A0092B-C50C-407E-A947-70E740481C1C}">
                <a14:useLocalDpi xmlns:a14="http://schemas.microsoft.com/office/drawing/2010/main" val="0"/>
              </a:ext>
            </a:extLst>
          </a:blip>
          <a:srcRect l="64798" t="32550" r="19707" b="34900"/>
          <a:stretch/>
        </p:blipFill>
        <p:spPr>
          <a:xfrm>
            <a:off x="634554" y="2139991"/>
            <a:ext cx="645708" cy="763109"/>
          </a:xfrm>
          <a:prstGeom prst="rect">
            <a:avLst/>
          </a:prstGeom>
        </p:spPr>
      </p:pic>
      <p:pic>
        <p:nvPicPr>
          <p:cNvPr id="22" name="Picture 21" descr="Diagram, application&#10;&#10;Description automatically generated with medium confidence">
            <a:extLst>
              <a:ext uri="{FF2B5EF4-FFF2-40B4-BE49-F238E27FC236}">
                <a16:creationId xmlns:a16="http://schemas.microsoft.com/office/drawing/2014/main" id="{825A9BBF-0B69-657C-7E67-30EE29A5332F}"/>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3528910" y="1336517"/>
            <a:ext cx="701613" cy="763109"/>
          </a:xfrm>
          <a:prstGeom prst="rect">
            <a:avLst/>
          </a:prstGeom>
        </p:spPr>
      </p:pic>
      <p:pic>
        <p:nvPicPr>
          <p:cNvPr id="23" name="Picture 22" descr="Diagram, application&#10;&#10;Description automatically generated with medium confidence">
            <a:extLst>
              <a:ext uri="{FF2B5EF4-FFF2-40B4-BE49-F238E27FC236}">
                <a16:creationId xmlns:a16="http://schemas.microsoft.com/office/drawing/2014/main" id="{5F6BF94D-B12E-10FD-545F-11B2970ABE5F}"/>
              </a:ext>
            </a:extLst>
          </p:cNvPr>
          <p:cNvPicPr>
            <a:picLocks noChangeAspect="1"/>
          </p:cNvPicPr>
          <p:nvPr/>
        </p:nvPicPr>
        <p:blipFill rotWithShape="1">
          <a:blip r:embed="rId2">
            <a:extLst>
              <a:ext uri="{28A0092B-C50C-407E-A947-70E740481C1C}">
                <a14:useLocalDpi xmlns:a14="http://schemas.microsoft.com/office/drawing/2010/main" val="0"/>
              </a:ext>
            </a:extLst>
          </a:blip>
          <a:srcRect l="83096" b="64946"/>
          <a:stretch/>
        </p:blipFill>
        <p:spPr>
          <a:xfrm>
            <a:off x="2805172" y="1307166"/>
            <a:ext cx="704409" cy="821810"/>
          </a:xfrm>
          <a:prstGeom prst="rect">
            <a:avLst/>
          </a:prstGeom>
        </p:spPr>
      </p:pic>
      <p:pic>
        <p:nvPicPr>
          <p:cNvPr id="24" name="Picture 23" descr="Diagram, application&#10;&#10;Description automatically generated with medium confidence">
            <a:extLst>
              <a:ext uri="{FF2B5EF4-FFF2-40B4-BE49-F238E27FC236}">
                <a16:creationId xmlns:a16="http://schemas.microsoft.com/office/drawing/2014/main" id="{5E20D36E-9D2A-AB0E-1FAF-8B1DB5990221}"/>
              </a:ext>
            </a:extLst>
          </p:cNvPr>
          <p:cNvPicPr>
            <a:picLocks noChangeAspect="1"/>
          </p:cNvPicPr>
          <p:nvPr/>
        </p:nvPicPr>
        <p:blipFill rotWithShape="1">
          <a:blip r:embed="rId2">
            <a:extLst>
              <a:ext uri="{28A0092B-C50C-407E-A947-70E740481C1C}">
                <a14:useLocalDpi xmlns:a14="http://schemas.microsoft.com/office/drawing/2010/main" val="0"/>
              </a:ext>
            </a:extLst>
          </a:blip>
          <a:srcRect l="63389" r="19721" b="67450"/>
          <a:stretch/>
        </p:blipFill>
        <p:spPr>
          <a:xfrm>
            <a:off x="2082031" y="1336517"/>
            <a:ext cx="703811" cy="763109"/>
          </a:xfrm>
          <a:prstGeom prst="rect">
            <a:avLst/>
          </a:prstGeom>
        </p:spPr>
      </p:pic>
      <p:pic>
        <p:nvPicPr>
          <p:cNvPr id="25" name="Picture 24" descr="Diagram, application&#10;&#10;Description automatically generated with medium confidence">
            <a:extLst>
              <a:ext uri="{FF2B5EF4-FFF2-40B4-BE49-F238E27FC236}">
                <a16:creationId xmlns:a16="http://schemas.microsoft.com/office/drawing/2014/main" id="{F83A8B58-75E3-9612-142C-4A794FDFC090}"/>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1377862" y="1336517"/>
            <a:ext cx="684839" cy="763109"/>
          </a:xfrm>
          <a:prstGeom prst="rect">
            <a:avLst/>
          </a:prstGeom>
        </p:spPr>
      </p:pic>
      <p:pic>
        <p:nvPicPr>
          <p:cNvPr id="26" name="Picture 25" descr="Diagram, application&#10;&#10;Description automatically generated with medium confidence">
            <a:extLst>
              <a:ext uri="{FF2B5EF4-FFF2-40B4-BE49-F238E27FC236}">
                <a16:creationId xmlns:a16="http://schemas.microsoft.com/office/drawing/2014/main" id="{7923735B-2251-32AF-7F52-436D50785E24}"/>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1307166"/>
            <a:ext cx="723978" cy="821810"/>
          </a:xfrm>
          <a:prstGeom prst="rect">
            <a:avLst/>
          </a:prstGeom>
        </p:spPr>
      </p:pic>
      <p:graphicFrame>
        <p:nvGraphicFramePr>
          <p:cNvPr id="30" name="Table 7">
            <a:extLst>
              <a:ext uri="{FF2B5EF4-FFF2-40B4-BE49-F238E27FC236}">
                <a16:creationId xmlns:a16="http://schemas.microsoft.com/office/drawing/2014/main" id="{1CD5A497-6C86-F159-A018-B479D96B2644}"/>
              </a:ext>
            </a:extLst>
          </p:cNvPr>
          <p:cNvGraphicFramePr>
            <a:graphicFrameLocks noGrp="1"/>
          </p:cNvGraphicFramePr>
          <p:nvPr>
            <p:extLst>
              <p:ext uri="{D42A27DB-BD31-4B8C-83A1-F6EECF244321}">
                <p14:modId xmlns:p14="http://schemas.microsoft.com/office/powerpoint/2010/main" val="1048220047"/>
              </p:ext>
            </p:extLst>
          </p:nvPr>
        </p:nvGraphicFramePr>
        <p:xfrm>
          <a:off x="4343400" y="885783"/>
          <a:ext cx="4724401" cy="3547240"/>
        </p:xfrm>
        <a:graphic>
          <a:graphicData uri="http://schemas.openxmlformats.org/drawingml/2006/table">
            <a:tbl>
              <a:tblPr firstRow="1" bandRow="1">
                <a:tableStyleId>{2D5ABB26-0587-4C30-8999-92F81FD0307C}</a:tableStyleId>
              </a:tblPr>
              <a:tblGrid>
                <a:gridCol w="4724401">
                  <a:extLst>
                    <a:ext uri="{9D8B030D-6E8A-4147-A177-3AD203B41FA5}">
                      <a16:colId xmlns:a16="http://schemas.microsoft.com/office/drawing/2014/main" val="2544544296"/>
                    </a:ext>
                  </a:extLst>
                </a:gridCol>
              </a:tblGrid>
              <a:tr h="31531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400" dirty="0">
                          <a:latin typeface="Courier New" panose="02070309020205020404" pitchFamily="49" charset="0"/>
                          <a:cs typeface="Courier New" panose="02070309020205020404" pitchFamily="49" charset="0"/>
                        </a:rPr>
                        <a:t>Make your state equal to the initial State</a:t>
                      </a:r>
                    </a:p>
                  </a:txBody>
                  <a:tcPr>
                    <a:noFill/>
                  </a:tcPr>
                </a:tc>
                <a:extLst>
                  <a:ext uri="{0D108BD9-81ED-4DB2-BD59-A6C34878D82A}">
                    <a16:rowId xmlns:a16="http://schemas.microsoft.com/office/drawing/2014/main" val="3066905564"/>
                  </a:ext>
                </a:extLst>
              </a:tr>
              <a:tr h="315310">
                <a:tc>
                  <a:txBody>
                    <a:bodyPr/>
                    <a:lstStyle/>
                    <a:p>
                      <a:r>
                        <a:rPr lang="en-US" sz="1400" b="1" dirty="0">
                          <a:solidFill>
                            <a:srgbClr val="00B050"/>
                          </a:solidFill>
                          <a:latin typeface="Courier New" panose="02070309020205020404" pitchFamily="49" charset="0"/>
                          <a:cs typeface="Courier New" panose="02070309020205020404" pitchFamily="49" charset="0"/>
                        </a:rPr>
                        <a:t>Repeat</a:t>
                      </a:r>
                      <a:r>
                        <a:rPr lang="en-US" sz="1400" b="1"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until</a:t>
                      </a:r>
                      <a:r>
                        <a:rPr lang="en-US" sz="1400" b="1" dirty="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you reach to the final state:</a:t>
                      </a:r>
                    </a:p>
                  </a:txBody>
                  <a:tcPr/>
                </a:tc>
                <a:extLst>
                  <a:ext uri="{0D108BD9-81ED-4DB2-BD59-A6C34878D82A}">
                    <a16:rowId xmlns:a16="http://schemas.microsoft.com/office/drawing/2014/main" val="1077986845"/>
                  </a:ext>
                </a:extLst>
              </a:tr>
              <a:tr h="315310">
                <a:tc>
                  <a:txBody>
                    <a:bodyPr/>
                    <a:lstStyle/>
                    <a:p>
                      <a:r>
                        <a:rPr lang="en-US" sz="1400" dirty="0">
                          <a:solidFill>
                            <a:srgbClr val="00B050"/>
                          </a:solidFill>
                          <a:latin typeface="Courier New" panose="02070309020205020404" pitchFamily="49" charset="0"/>
                          <a:cs typeface="Courier New" panose="02070309020205020404" pitchFamily="49" charset="0"/>
                        </a:rPr>
                        <a:t>     </a:t>
                      </a:r>
                      <a:r>
                        <a:rPr lang="en-US" sz="1400" b="1" dirty="0">
                          <a:solidFill>
                            <a:srgbClr val="00B050"/>
                          </a:solidFill>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you are on the left side of the</a:t>
                      </a:r>
                    </a:p>
                    <a:p>
                      <a:r>
                        <a:rPr lang="en-US" sz="1400" dirty="0">
                          <a:latin typeface="Courier New" panose="02070309020205020404" pitchFamily="49" charset="0"/>
                          <a:cs typeface="Courier New" panose="02070309020205020404" pitchFamily="49" charset="0"/>
                        </a:rPr>
                        <a:t>     river, </a:t>
                      </a:r>
                      <a:r>
                        <a:rPr lang="en-US" sz="1400" b="1" dirty="0">
                          <a:solidFill>
                            <a:srgbClr val="00B050"/>
                          </a:solidFill>
                          <a:latin typeface="Courier New" panose="02070309020205020404" pitchFamily="49" charset="0"/>
                          <a:cs typeface="Courier New" panose="02070309020205020404" pitchFamily="49" charset="0"/>
                        </a:rPr>
                        <a:t>then</a:t>
                      </a:r>
                    </a:p>
                  </a:txBody>
                  <a:tcPr/>
                </a:tc>
                <a:extLst>
                  <a:ext uri="{0D108BD9-81ED-4DB2-BD59-A6C34878D82A}">
                    <a16:rowId xmlns:a16="http://schemas.microsoft.com/office/drawing/2014/main" val="4258371572"/>
                  </a:ext>
                </a:extLst>
              </a:tr>
              <a:tr h="349470">
                <a:tc>
                  <a:txBody>
                    <a:bodyPr/>
                    <a:lstStyle/>
                    <a:p>
                      <a:pPr marL="0" marR="0" lvl="0" indent="0" algn="l" rtl="0" eaLnBrk="1" fontAlgn="auto" latinLnBrk="0" hangingPunct="1">
                        <a:lnSpc>
                          <a:spcPct val="100000"/>
                        </a:lnSpc>
                        <a:spcBef>
                          <a:spcPts val="0"/>
                        </a:spcBef>
                        <a:spcAft>
                          <a:spcPts val="0"/>
                        </a:spcAft>
                        <a:buClrTx/>
                        <a:buSzTx/>
                        <a:buFontTx/>
                        <a:buNone/>
                      </a:pPr>
                      <a:r>
                        <a:rPr lang="en-US" sz="1400" kern="1200" dirty="0">
                          <a:solidFill>
                            <a:schemeClr val="tx1"/>
                          </a:solidFill>
                          <a:latin typeface="Courier New"/>
                          <a:ea typeface="+mn-ea"/>
                          <a:cs typeface="Courier New"/>
                        </a:rPr>
                        <a:t>        Next state = State with single</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item moved with you to the other</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ourier New" panose="02070309020205020404" pitchFamily="49" charset="0"/>
                          <a:ea typeface="+mn-ea"/>
                          <a:cs typeface="Courier New" panose="02070309020205020404" pitchFamily="49" charset="0"/>
                        </a:rPr>
                        <a:t>        side</a:t>
                      </a:r>
                    </a:p>
                  </a:txBody>
                  <a:tcPr>
                    <a:solidFill>
                      <a:srgbClr val="FFC000">
                        <a:alpha val="50000"/>
                      </a:srgbClr>
                    </a:solidFill>
                  </a:tcPr>
                </a:tc>
                <a:extLst>
                  <a:ext uri="{0D108BD9-81ED-4DB2-BD59-A6C34878D82A}">
                    <a16:rowId xmlns:a16="http://schemas.microsoft.com/office/drawing/2014/main" val="1771220586"/>
                  </a:ext>
                </a:extLst>
              </a:tr>
              <a:tr h="0">
                <a:tc>
                  <a:txBody>
                    <a:bodyPr/>
                    <a:lstStyle/>
                    <a:p>
                      <a:r>
                        <a:rPr lang="en-US" sz="1400" dirty="0">
                          <a:latin typeface="Courier New" panose="02070309020205020404" pitchFamily="49" charset="0"/>
                          <a:cs typeface="Courier New" panose="02070309020205020404" pitchFamily="49" charset="0"/>
                        </a:rPr>
                        <a:t>     </a:t>
                      </a:r>
                      <a:r>
                        <a:rPr lang="en-US" sz="1400" b="1" kern="1200" dirty="0">
                          <a:solidFill>
                            <a:srgbClr val="00B050"/>
                          </a:solidFill>
                          <a:latin typeface="Courier New" panose="02070309020205020404" pitchFamily="49" charset="0"/>
                          <a:ea typeface="+mn-ea"/>
                          <a:cs typeface="Courier New" panose="02070309020205020404" pitchFamily="49" charset="0"/>
                        </a:rPr>
                        <a:t>Else</a:t>
                      </a:r>
                    </a:p>
                  </a:txBody>
                  <a:tcPr/>
                </a:tc>
                <a:extLst>
                  <a:ext uri="{0D108BD9-81ED-4DB2-BD59-A6C34878D82A}">
                    <a16:rowId xmlns:a16="http://schemas.microsoft.com/office/drawing/2014/main" val="635385484"/>
                  </a:ext>
                </a:extLst>
              </a:tr>
              <a:tr h="315310">
                <a:tc>
                  <a:txBody>
                    <a:bodyPr/>
                    <a:lstStyle/>
                    <a:p>
                      <a:r>
                        <a:rPr lang="en-US" sz="1400" dirty="0">
                          <a:latin typeface="Courier New"/>
                          <a:cs typeface="Courier New"/>
                        </a:rPr>
                        <a:t>        Next state = State with you </a:t>
                      </a:r>
                      <a:endParaRPr lang="en-US" sz="14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moving to the other side </a:t>
                      </a:r>
                    </a:p>
                    <a:p>
                      <a:r>
                        <a:rPr lang="en-US" sz="1400" dirty="0">
                          <a:latin typeface="Courier New" panose="02070309020205020404" pitchFamily="49" charset="0"/>
                          <a:cs typeface="Courier New" panose="02070309020205020404" pitchFamily="49" charset="0"/>
                        </a:rPr>
                        <a:t>        with or without item</a:t>
                      </a:r>
                    </a:p>
                  </a:txBody>
                  <a:tcPr>
                    <a:noFill/>
                  </a:tcPr>
                </a:tc>
                <a:extLst>
                  <a:ext uri="{0D108BD9-81ED-4DB2-BD59-A6C34878D82A}">
                    <a16:rowId xmlns:a16="http://schemas.microsoft.com/office/drawing/2014/main" val="47764422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     End If</a:t>
                      </a:r>
                    </a:p>
                  </a:txBody>
                  <a:tcPr/>
                </a:tc>
                <a:extLst>
                  <a:ext uri="{0D108BD9-81ED-4DB2-BD59-A6C34878D82A}">
                    <a16:rowId xmlns:a16="http://schemas.microsoft.com/office/drawing/2014/main" val="1572240707"/>
                  </a:ext>
                </a:extLst>
              </a:tr>
              <a:tr h="315310">
                <a:tc>
                  <a:txBody>
                    <a:bodyPr/>
                    <a:lstStyle/>
                    <a:p>
                      <a:r>
                        <a:rPr lang="en-US" sz="1400" b="1" kern="1200" dirty="0">
                          <a:solidFill>
                            <a:srgbClr val="00B050"/>
                          </a:solidFill>
                          <a:latin typeface="Courier New" panose="02070309020205020404" pitchFamily="49" charset="0"/>
                          <a:ea typeface="+mn-ea"/>
                          <a:cs typeface="Courier New" panose="02070309020205020404" pitchFamily="49" charset="0"/>
                        </a:rPr>
                        <a:t>End Repeat</a:t>
                      </a:r>
                    </a:p>
                  </a:txBody>
                  <a:tcPr/>
                </a:tc>
                <a:extLst>
                  <a:ext uri="{0D108BD9-81ED-4DB2-BD59-A6C34878D82A}">
                    <a16:rowId xmlns:a16="http://schemas.microsoft.com/office/drawing/2014/main" val="223042058"/>
                  </a:ext>
                </a:extLst>
              </a:tr>
            </a:tbl>
          </a:graphicData>
        </a:graphic>
      </p:graphicFrame>
      <p:pic>
        <p:nvPicPr>
          <p:cNvPr id="31" name="Picture 30" descr="Diagram, application&#10;&#10;Description automatically generated with medium confidence">
            <a:extLst>
              <a:ext uri="{FF2B5EF4-FFF2-40B4-BE49-F238E27FC236}">
                <a16:creationId xmlns:a16="http://schemas.microsoft.com/office/drawing/2014/main" id="{2DD96B2B-74F4-5FB9-D4C2-1AE46D6480CD}"/>
              </a:ext>
            </a:extLst>
          </p:cNvPr>
          <p:cNvPicPr>
            <a:picLocks noChangeAspect="1"/>
          </p:cNvPicPr>
          <p:nvPr/>
        </p:nvPicPr>
        <p:blipFill rotWithShape="1">
          <a:blip r:embed="rId2">
            <a:extLst>
              <a:ext uri="{28A0092B-C50C-407E-A947-70E740481C1C}">
                <a14:useLocalDpi xmlns:a14="http://schemas.microsoft.com/office/drawing/2010/main" val="0"/>
              </a:ext>
            </a:extLst>
          </a:blip>
          <a:srcRect r="82627" b="64946"/>
          <a:stretch/>
        </p:blipFill>
        <p:spPr>
          <a:xfrm>
            <a:off x="634554" y="3638550"/>
            <a:ext cx="723978" cy="821810"/>
          </a:xfrm>
          <a:prstGeom prst="rect">
            <a:avLst/>
          </a:prstGeom>
        </p:spPr>
      </p:pic>
      <p:pic>
        <p:nvPicPr>
          <p:cNvPr id="3" name="Picture 2" descr="Diagram, application&#10;&#10;Description automatically generated with medium confidence">
            <a:extLst>
              <a:ext uri="{FF2B5EF4-FFF2-40B4-BE49-F238E27FC236}">
                <a16:creationId xmlns:a16="http://schemas.microsoft.com/office/drawing/2014/main" id="{538AEF69-B072-9D25-ED88-1AC959BD7330}"/>
              </a:ext>
            </a:extLst>
          </p:cNvPr>
          <p:cNvPicPr>
            <a:picLocks noChangeAspect="1"/>
          </p:cNvPicPr>
          <p:nvPr/>
        </p:nvPicPr>
        <p:blipFill rotWithShape="1">
          <a:blip r:embed="rId2">
            <a:extLst>
              <a:ext uri="{28A0092B-C50C-407E-A947-70E740481C1C}">
                <a14:useLocalDpi xmlns:a14="http://schemas.microsoft.com/office/drawing/2010/main" val="0"/>
              </a:ext>
            </a:extLst>
          </a:blip>
          <a:srcRect l="25423" t="32550" r="57740" b="34900"/>
          <a:stretch/>
        </p:blipFill>
        <p:spPr>
          <a:xfrm>
            <a:off x="1478553" y="3638550"/>
            <a:ext cx="701613" cy="763109"/>
          </a:xfrm>
          <a:prstGeom prst="rect">
            <a:avLst/>
          </a:prstGeom>
        </p:spPr>
      </p:pic>
      <p:cxnSp>
        <p:nvCxnSpPr>
          <p:cNvPr id="8" name="Straight Arrow Connector 7">
            <a:extLst>
              <a:ext uri="{FF2B5EF4-FFF2-40B4-BE49-F238E27FC236}">
                <a16:creationId xmlns:a16="http://schemas.microsoft.com/office/drawing/2014/main" id="{70B96A7F-14AB-8C63-62A2-24C14C970027}"/>
              </a:ext>
            </a:extLst>
          </p:cNvPr>
          <p:cNvCxnSpPr/>
          <p:nvPr/>
        </p:nvCxnSpPr>
        <p:spPr>
          <a:xfrm>
            <a:off x="1304334" y="3943350"/>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2B66327-56EA-0BE8-4A9B-D5FD554ABE9E}"/>
              </a:ext>
            </a:extLst>
          </p:cNvPr>
          <p:cNvCxnSpPr/>
          <p:nvPr/>
        </p:nvCxnSpPr>
        <p:spPr>
          <a:xfrm>
            <a:off x="2180166" y="3952875"/>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Diagram, application&#10;&#10;Description automatically generated with medium confidence">
            <a:extLst>
              <a:ext uri="{FF2B5EF4-FFF2-40B4-BE49-F238E27FC236}">
                <a16:creationId xmlns:a16="http://schemas.microsoft.com/office/drawing/2014/main" id="{A85102FB-5FF3-F58D-1B10-6B4F4D2EC073}"/>
              </a:ext>
            </a:extLst>
          </p:cNvPr>
          <p:cNvPicPr>
            <a:picLocks noChangeAspect="1"/>
          </p:cNvPicPr>
          <p:nvPr/>
        </p:nvPicPr>
        <p:blipFill rotWithShape="1">
          <a:blip r:embed="rId2">
            <a:extLst>
              <a:ext uri="{28A0092B-C50C-407E-A947-70E740481C1C}">
                <a14:useLocalDpi xmlns:a14="http://schemas.microsoft.com/office/drawing/2010/main" val="0"/>
              </a:ext>
            </a:extLst>
          </a:blip>
          <a:srcRect l="25825" r="57741" b="67450"/>
          <a:stretch/>
        </p:blipFill>
        <p:spPr>
          <a:xfrm>
            <a:off x="2399832" y="3638550"/>
            <a:ext cx="684839" cy="763109"/>
          </a:xfrm>
          <a:prstGeom prst="rect">
            <a:avLst/>
          </a:prstGeom>
        </p:spPr>
      </p:pic>
      <p:cxnSp>
        <p:nvCxnSpPr>
          <p:cNvPr id="10" name="Straight Arrow Connector 9">
            <a:extLst>
              <a:ext uri="{FF2B5EF4-FFF2-40B4-BE49-F238E27FC236}">
                <a16:creationId xmlns:a16="http://schemas.microsoft.com/office/drawing/2014/main" id="{247C97AC-1197-3441-D7BB-2FD2A016BD22}"/>
              </a:ext>
            </a:extLst>
          </p:cNvPr>
          <p:cNvCxnSpPr/>
          <p:nvPr/>
        </p:nvCxnSpPr>
        <p:spPr>
          <a:xfrm>
            <a:off x="3237071" y="3562350"/>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A9E978-C63A-6E98-CAB4-A4A9262C4DCE}"/>
              </a:ext>
            </a:extLst>
          </p:cNvPr>
          <p:cNvCxnSpPr/>
          <p:nvPr/>
        </p:nvCxnSpPr>
        <p:spPr>
          <a:xfrm>
            <a:off x="3234690" y="4401659"/>
            <a:ext cx="2196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90D1D3A-518C-A753-8079-A80E32E240A4}"/>
              </a:ext>
            </a:extLst>
          </p:cNvPr>
          <p:cNvCxnSpPr>
            <a:cxnSpLocks/>
          </p:cNvCxnSpPr>
          <p:nvPr/>
        </p:nvCxnSpPr>
        <p:spPr>
          <a:xfrm>
            <a:off x="3064908" y="3952875"/>
            <a:ext cx="172163"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E08FC7D-E3C9-D46C-799E-1AE741A7B6C6}"/>
              </a:ext>
            </a:extLst>
          </p:cNvPr>
          <p:cNvCxnSpPr>
            <a:cxnSpLocks/>
          </p:cNvCxnSpPr>
          <p:nvPr/>
        </p:nvCxnSpPr>
        <p:spPr>
          <a:xfrm flipV="1">
            <a:off x="3237071" y="3562350"/>
            <a:ext cx="0" cy="839309"/>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DCC9F7D-514B-D700-C87C-A046AB5522F7}"/>
              </a:ext>
            </a:extLst>
          </p:cNvPr>
          <p:cNvSpPr/>
          <p:nvPr/>
        </p:nvSpPr>
        <p:spPr>
          <a:xfrm>
            <a:off x="634554" y="1307166"/>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05897DF-8661-1F1D-124A-81F0F6C766BF}"/>
              </a:ext>
            </a:extLst>
          </p:cNvPr>
          <p:cNvSpPr/>
          <p:nvPr/>
        </p:nvSpPr>
        <p:spPr>
          <a:xfrm>
            <a:off x="3536962" y="1309547"/>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0B0A9B6-3BE3-7DC9-F796-E24C28B11795}"/>
              </a:ext>
            </a:extLst>
          </p:cNvPr>
          <p:cNvSpPr/>
          <p:nvPr/>
        </p:nvSpPr>
        <p:spPr>
          <a:xfrm>
            <a:off x="1362616" y="1306941"/>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1C7718A-3340-AF2E-C4ED-F22C3DD163DC}"/>
              </a:ext>
            </a:extLst>
          </p:cNvPr>
          <p:cNvSpPr/>
          <p:nvPr/>
        </p:nvSpPr>
        <p:spPr>
          <a:xfrm>
            <a:off x="1323987" y="2125262"/>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DB9B151-5DF0-581B-4D51-6D022F202A27}"/>
              </a:ext>
            </a:extLst>
          </p:cNvPr>
          <p:cNvSpPr/>
          <p:nvPr/>
        </p:nvSpPr>
        <p:spPr>
          <a:xfrm>
            <a:off x="2067308" y="2099626"/>
            <a:ext cx="719235" cy="818203"/>
          </a:xfrm>
          <a:prstGeom prst="rect">
            <a:avLst/>
          </a:pr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B57F2486-3473-3750-86BC-C1F08F57FEFA}"/>
              </a:ext>
            </a:extLst>
          </p:cNvPr>
          <p:cNvCxnSpPr>
            <a:cxnSpLocks/>
          </p:cNvCxnSpPr>
          <p:nvPr/>
        </p:nvCxnSpPr>
        <p:spPr>
          <a:xfrm>
            <a:off x="4293392" y="819150"/>
            <a:ext cx="0" cy="38862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40481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1: Use of Perception to solve problems</a:t>
            </a:r>
          </a:p>
        </p:txBody>
      </p:sp>
      <p:sp>
        <p:nvSpPr>
          <p:cNvPr id="3" name="Content Placeholder 2"/>
          <p:cNvSpPr>
            <a:spLocks noGrp="1"/>
          </p:cNvSpPr>
          <p:nvPr>
            <p:ph idx="1"/>
          </p:nvPr>
        </p:nvSpPr>
        <p:spPr/>
        <p:txBody>
          <a:bodyPr/>
          <a:lstStyle/>
          <a:p>
            <a:r>
              <a:rPr lang="en-US" dirty="0"/>
              <a:t>Result</a:t>
            </a:r>
          </a:p>
        </p:txBody>
      </p:sp>
      <p:sp>
        <p:nvSpPr>
          <p:cNvPr id="4" name="Date Placeholder 3"/>
          <p:cNvSpPr>
            <a:spLocks noGrp="1"/>
          </p:cNvSpPr>
          <p:nvPr>
            <p:ph type="dt" sz="half" idx="10"/>
          </p:nvPr>
        </p:nvSpPr>
        <p:spPr/>
        <p:txBody>
          <a:bodyPr/>
          <a:lstStyle/>
          <a:p>
            <a:pPr>
              <a:defRPr/>
            </a:pPr>
            <a:fld id="{E0E796EE-8958-48B5-85BD-C311FF46C2ED}"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32</a:t>
            </a:fld>
            <a:endParaRPr lang="en-US"/>
          </a:p>
        </p:txBody>
      </p:sp>
      <p:pic>
        <p:nvPicPr>
          <p:cNvPr id="6146" name="Picture 2" descr="http://localhost:8888/notebooks/Downloads/Topic1-Introduction/img/statesInOr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88" y="1352550"/>
            <a:ext cx="7952423"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596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p:txBody>
          <a:bodyPr vert="horz" lIns="0" tIns="45720" rIns="0" bIns="45720" rtlCol="0" anchor="t">
            <a:normAutofit/>
          </a:bodyPr>
          <a:lstStyle/>
          <a:p>
            <a:r>
              <a:rPr lang="en-US" dirty="0">
                <a:solidFill>
                  <a:srgbClr val="000099"/>
                </a:solidFill>
              </a:rPr>
              <a:t>Problem: </a:t>
            </a:r>
            <a:r>
              <a:rPr lang="en-US" dirty="0"/>
              <a:t>What is the name of the fish shown? </a:t>
            </a:r>
          </a:p>
          <a:p>
            <a:endParaRPr lang="en-US" dirty="0"/>
          </a:p>
          <a:p>
            <a:endParaRPr lang="en-US" dirty="0"/>
          </a:p>
          <a:p>
            <a:endParaRPr lang="en-US" dirty="0"/>
          </a:p>
          <a:p>
            <a:endParaRPr lang="en-US" dirty="0"/>
          </a:p>
          <a:p>
            <a:endParaRPr lang="en-US" dirty="0"/>
          </a:p>
          <a:p>
            <a:r>
              <a:rPr lang="en-US" dirty="0"/>
              <a:t>Before thinking of AI and if you don’t already know it, what would you do?</a:t>
            </a:r>
          </a:p>
        </p:txBody>
      </p:sp>
      <p:sp>
        <p:nvSpPr>
          <p:cNvPr id="4" name="Date Placeholder 3"/>
          <p:cNvSpPr>
            <a:spLocks noGrp="1"/>
          </p:cNvSpPr>
          <p:nvPr>
            <p:ph type="dt" sz="half" idx="10"/>
          </p:nvPr>
        </p:nvSpPr>
        <p:spPr/>
        <p:txBody>
          <a:bodyPr/>
          <a:lstStyle/>
          <a:p>
            <a:pPr>
              <a:defRPr/>
            </a:pPr>
            <a:fld id="{6CB28794-0D99-493A-ACA7-62524315453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33</a:t>
            </a:fld>
            <a:endParaRPr lang="en-US"/>
          </a:p>
        </p:txBody>
      </p:sp>
      <p:pic>
        <p:nvPicPr>
          <p:cNvPr id="8194" name="Picture 2" descr="http://localhost:8888/notebooks/Downloads/Topic1-Introduction/img/BoxFi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28751"/>
            <a:ext cx="81534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0395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a:xfrm>
            <a:off x="228600" y="921115"/>
            <a:ext cx="5867400" cy="3766484"/>
          </a:xfrm>
        </p:spPr>
        <p:txBody>
          <a:bodyPr vert="horz" lIns="0" tIns="45720" rIns="0" bIns="45720" rtlCol="0" anchor="t">
            <a:normAutofit/>
          </a:bodyPr>
          <a:lstStyle/>
          <a:p>
            <a:r>
              <a:rPr lang="en-US" dirty="0"/>
              <a:t>Go online and search for the fish by flipping web pages until it is found</a:t>
            </a:r>
          </a:p>
          <a:p>
            <a:r>
              <a:rPr lang="en-US" dirty="0"/>
              <a:t>Try to find a match by </a:t>
            </a:r>
            <a:r>
              <a:rPr lang="en-US" dirty="0">
                <a:solidFill>
                  <a:srgbClr val="C00000"/>
                </a:solidFill>
              </a:rPr>
              <a:t>extracting</a:t>
            </a:r>
            <a:r>
              <a:rPr lang="en-US" dirty="0"/>
              <a:t> some features (shape, size, color … etc.) and matching it with pictures of the fish on the web</a:t>
            </a:r>
            <a:endParaRPr lang="en-US" dirty="0">
              <a:ea typeface="Calibri"/>
              <a:cs typeface="Calibri"/>
            </a:endParaRPr>
          </a:p>
          <a:p>
            <a:pPr lvl="1"/>
            <a:r>
              <a:rPr lang="en-US" dirty="0"/>
              <a:t>This step is a form of </a:t>
            </a:r>
            <a:r>
              <a:rPr lang="en-US" i="1" dirty="0">
                <a:solidFill>
                  <a:srgbClr val="C00000"/>
                </a:solidFill>
              </a:rPr>
              <a:t>feature extraction</a:t>
            </a:r>
          </a:p>
          <a:p>
            <a:r>
              <a:rPr lang="en-US" dirty="0">
                <a:solidFill>
                  <a:srgbClr val="008000"/>
                </a:solidFill>
              </a:rPr>
              <a:t>Good</a:t>
            </a:r>
            <a:r>
              <a:rPr lang="en-US" dirty="0"/>
              <a:t> features are often discriminating features and are unique about the object under consideration.</a:t>
            </a:r>
          </a:p>
          <a:p>
            <a:endParaRPr lang="en-US" dirty="0"/>
          </a:p>
        </p:txBody>
      </p:sp>
      <p:sp>
        <p:nvSpPr>
          <p:cNvPr id="4" name="Date Placeholder 3"/>
          <p:cNvSpPr>
            <a:spLocks noGrp="1"/>
          </p:cNvSpPr>
          <p:nvPr>
            <p:ph type="dt" sz="half" idx="10"/>
          </p:nvPr>
        </p:nvSpPr>
        <p:spPr/>
        <p:txBody>
          <a:bodyPr/>
          <a:lstStyle/>
          <a:p>
            <a:pPr>
              <a:defRPr/>
            </a:pPr>
            <a:fld id="{9B19D4E3-5AE3-4AAF-A1FB-58A037DF35F0}"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34</a:t>
            </a:fld>
            <a:endParaRPr lang="en-US"/>
          </a:p>
        </p:txBody>
      </p:sp>
      <p:pic>
        <p:nvPicPr>
          <p:cNvPr id="8" name="Graphic 7" descr="Magnifying glass with solid fill">
            <a:extLst>
              <a:ext uri="{FF2B5EF4-FFF2-40B4-BE49-F238E27FC236}">
                <a16:creationId xmlns:a16="http://schemas.microsoft.com/office/drawing/2014/main" id="{B39751CD-92C5-8DB5-FAED-BDB20AEDCA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1742" y="1352550"/>
            <a:ext cx="2068100" cy="2068100"/>
          </a:xfrm>
          <a:prstGeom prst="rect">
            <a:avLst/>
          </a:prstGeom>
        </p:spPr>
      </p:pic>
    </p:spTree>
    <p:extLst>
      <p:ext uri="{BB962C8B-B14F-4D97-AF65-F5344CB8AC3E}">
        <p14:creationId xmlns:p14="http://schemas.microsoft.com/office/powerpoint/2010/main" val="342871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a:xfrm>
            <a:off x="228600" y="921115"/>
            <a:ext cx="6781800" cy="3766484"/>
          </a:xfrm>
        </p:spPr>
        <p:txBody>
          <a:bodyPr vert="horz" lIns="0" tIns="45720" rIns="0" bIns="45720" rtlCol="0" anchor="t">
            <a:normAutofit/>
          </a:bodyPr>
          <a:lstStyle/>
          <a:p>
            <a:r>
              <a:rPr lang="en-US" dirty="0"/>
              <a:t>Examples of </a:t>
            </a:r>
            <a:r>
              <a:rPr lang="en-US" dirty="0">
                <a:solidFill>
                  <a:srgbClr val="008000"/>
                </a:solidFill>
              </a:rPr>
              <a:t>Good </a:t>
            </a:r>
            <a:r>
              <a:rPr lang="en-US" dirty="0"/>
              <a:t>features</a:t>
            </a:r>
            <a:r>
              <a:rPr lang="en-US" dirty="0">
                <a:solidFill>
                  <a:srgbClr val="008000"/>
                </a:solidFill>
              </a:rPr>
              <a:t> </a:t>
            </a:r>
            <a:r>
              <a:rPr lang="en-US" dirty="0"/>
              <a:t>(for the fish under investigation):</a:t>
            </a:r>
          </a:p>
          <a:p>
            <a:pPr lvl="1">
              <a:spcAft>
                <a:spcPts val="0"/>
              </a:spcAft>
            </a:pPr>
            <a:r>
              <a:rPr lang="en-US" dirty="0"/>
              <a:t>Has a square head (since not many fish have square shaped head)</a:t>
            </a:r>
          </a:p>
          <a:p>
            <a:pPr lvl="1">
              <a:spcAft>
                <a:spcPts val="0"/>
              </a:spcAft>
            </a:pPr>
            <a:r>
              <a:rPr lang="en-US" dirty="0"/>
              <a:t>Comes in different colors and has patterns on its body,</a:t>
            </a:r>
          </a:p>
          <a:p>
            <a:pPr lvl="1">
              <a:spcAft>
                <a:spcPts val="0"/>
              </a:spcAft>
            </a:pPr>
            <a:r>
              <a:rPr lang="en-US" dirty="0"/>
              <a:t>Mouth is pointing downwards (many fish don't have pointy mouth)</a:t>
            </a:r>
          </a:p>
          <a:p>
            <a:pPr lvl="1">
              <a:spcAft>
                <a:spcPts val="0"/>
              </a:spcAft>
            </a:pPr>
            <a:r>
              <a:rPr lang="en-US" dirty="0"/>
              <a:t>Eyes on the side of the square head (eyes are close to the head edge) … etc.</a:t>
            </a:r>
          </a:p>
          <a:p>
            <a:pPr>
              <a:spcAft>
                <a:spcPts val="0"/>
              </a:spcAft>
            </a:pPr>
            <a:endParaRPr lang="en-US" dirty="0"/>
          </a:p>
          <a:p>
            <a:endParaRPr lang="en-US" dirty="0"/>
          </a:p>
        </p:txBody>
      </p:sp>
      <p:sp>
        <p:nvSpPr>
          <p:cNvPr id="4" name="Date Placeholder 3"/>
          <p:cNvSpPr>
            <a:spLocks noGrp="1"/>
          </p:cNvSpPr>
          <p:nvPr>
            <p:ph type="dt" sz="half" idx="10"/>
          </p:nvPr>
        </p:nvSpPr>
        <p:spPr/>
        <p:txBody>
          <a:bodyPr/>
          <a:lstStyle/>
          <a:p>
            <a:pPr>
              <a:defRPr/>
            </a:pPr>
            <a:fld id="{EAE3A350-7504-4F48-AC11-3869B06F0017}"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35</a:t>
            </a:fld>
            <a:endParaRPr lang="en-US"/>
          </a:p>
        </p:txBody>
      </p:sp>
      <p:pic>
        <p:nvPicPr>
          <p:cNvPr id="10" name="Graphic 9" descr="Thumbs up sign with solid fill">
            <a:extLst>
              <a:ext uri="{FF2B5EF4-FFF2-40B4-BE49-F238E27FC236}">
                <a16:creationId xmlns:a16="http://schemas.microsoft.com/office/drawing/2014/main" id="{811B6443-6870-4EEC-211F-CFAE5EDFD6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86600" y="1719609"/>
            <a:ext cx="1447800" cy="1447800"/>
          </a:xfrm>
          <a:prstGeom prst="rect">
            <a:avLst/>
          </a:prstGeom>
        </p:spPr>
      </p:pic>
    </p:spTree>
    <p:extLst>
      <p:ext uri="{BB962C8B-B14F-4D97-AF65-F5344CB8AC3E}">
        <p14:creationId xmlns:p14="http://schemas.microsoft.com/office/powerpoint/2010/main" val="3394592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a:xfrm>
            <a:off x="228600" y="921115"/>
            <a:ext cx="6705600" cy="3766484"/>
          </a:xfrm>
        </p:spPr>
        <p:txBody>
          <a:bodyPr vert="horz" lIns="0" tIns="45720" rIns="0" bIns="45720" rtlCol="0" anchor="t">
            <a:normAutofit lnSpcReduction="10000"/>
          </a:bodyPr>
          <a:lstStyle/>
          <a:p>
            <a:r>
              <a:rPr lang="en-US" dirty="0"/>
              <a:t>Examples of </a:t>
            </a:r>
            <a:r>
              <a:rPr lang="en-US" dirty="0">
                <a:solidFill>
                  <a:srgbClr val="FF0000"/>
                </a:solidFill>
              </a:rPr>
              <a:t>Bad </a:t>
            </a:r>
            <a:r>
              <a:rPr lang="en-US" dirty="0"/>
              <a:t>features</a:t>
            </a:r>
            <a:r>
              <a:rPr lang="en-US" dirty="0">
                <a:solidFill>
                  <a:srgbClr val="FF0000"/>
                </a:solidFill>
              </a:rPr>
              <a:t> </a:t>
            </a:r>
            <a:r>
              <a:rPr lang="en-US" dirty="0"/>
              <a:t>(for the fish under investigation):</a:t>
            </a:r>
          </a:p>
          <a:p>
            <a:pPr lvl="1"/>
            <a:r>
              <a:rPr lang="en-US" dirty="0"/>
              <a:t>lives in water or sea (all fish live in water or sea, so this feature does not add any value)</a:t>
            </a:r>
          </a:p>
          <a:p>
            <a:pPr lvl="1"/>
            <a:r>
              <a:rPr lang="en-US" dirty="0"/>
              <a:t>swims close to rocks (features should give unique information about the object that help in identifying fish, again this is something common to all fish)</a:t>
            </a:r>
          </a:p>
          <a:p>
            <a:pPr lvl="1"/>
            <a:r>
              <a:rPr lang="en-US" dirty="0"/>
              <a:t>lives only in lighted area (to take good pictures we need to have a light but that does not mean that this fish cannot live in the dark)</a:t>
            </a:r>
          </a:p>
          <a:p>
            <a:pPr lvl="1"/>
            <a:endParaRPr lang="en-US" dirty="0"/>
          </a:p>
          <a:p>
            <a:endParaRPr lang="en-US" dirty="0"/>
          </a:p>
        </p:txBody>
      </p:sp>
      <p:sp>
        <p:nvSpPr>
          <p:cNvPr id="4" name="Date Placeholder 3"/>
          <p:cNvSpPr>
            <a:spLocks noGrp="1"/>
          </p:cNvSpPr>
          <p:nvPr>
            <p:ph type="dt" sz="half" idx="10"/>
          </p:nvPr>
        </p:nvSpPr>
        <p:spPr/>
        <p:txBody>
          <a:bodyPr/>
          <a:lstStyle/>
          <a:p>
            <a:pPr>
              <a:defRPr/>
            </a:pPr>
            <a:fld id="{72B7BD0D-750E-4642-843D-79DF1DCDCC34}"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36</a:t>
            </a:fld>
            <a:endParaRPr lang="en-US"/>
          </a:p>
        </p:txBody>
      </p:sp>
      <p:pic>
        <p:nvPicPr>
          <p:cNvPr id="8" name="Graphic 7" descr="Thumbs Down with solid fill">
            <a:extLst>
              <a:ext uri="{FF2B5EF4-FFF2-40B4-BE49-F238E27FC236}">
                <a16:creationId xmlns:a16="http://schemas.microsoft.com/office/drawing/2014/main" id="{FCAA2CA7-A437-0081-DFF8-C343E6DB90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08619" y="1885950"/>
            <a:ext cx="1371600" cy="1371600"/>
          </a:xfrm>
          <a:prstGeom prst="rect">
            <a:avLst/>
          </a:prstGeom>
        </p:spPr>
      </p:pic>
    </p:spTree>
    <p:extLst>
      <p:ext uri="{BB962C8B-B14F-4D97-AF65-F5344CB8AC3E}">
        <p14:creationId xmlns:p14="http://schemas.microsoft.com/office/powerpoint/2010/main" val="32336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p:txBody>
          <a:bodyPr/>
          <a:lstStyle/>
          <a:p>
            <a:r>
              <a:rPr lang="en-US" dirty="0"/>
              <a:t>Generally, </a:t>
            </a:r>
            <a:r>
              <a:rPr lang="en-US" dirty="0">
                <a:solidFill>
                  <a:srgbClr val="008000"/>
                </a:solidFill>
              </a:rPr>
              <a:t>Good features </a:t>
            </a:r>
          </a:p>
          <a:p>
            <a:pPr lvl="1"/>
            <a:r>
              <a:rPr lang="en-US" dirty="0">
                <a:solidFill>
                  <a:srgbClr val="0070C0"/>
                </a:solidFill>
              </a:rPr>
              <a:t>should take you closer to the target</a:t>
            </a:r>
            <a:r>
              <a:rPr lang="en-US" dirty="0"/>
              <a:t>, while </a:t>
            </a:r>
            <a:r>
              <a:rPr lang="en-US" dirty="0">
                <a:solidFill>
                  <a:srgbClr val="FF0000"/>
                </a:solidFill>
              </a:rPr>
              <a:t>bad features </a:t>
            </a:r>
            <a:r>
              <a:rPr lang="en-US" dirty="0">
                <a:solidFill>
                  <a:srgbClr val="0070C0"/>
                </a:solidFill>
              </a:rPr>
              <a:t>do not add any value </a:t>
            </a:r>
          </a:p>
          <a:p>
            <a:pPr lvl="1"/>
            <a:r>
              <a:rPr lang="en-US" dirty="0"/>
              <a:t>should help us or the computer to identify </a:t>
            </a:r>
            <a:r>
              <a:rPr lang="en-US" i="1" dirty="0">
                <a:solidFill>
                  <a:srgbClr val="C00000"/>
                </a:solidFill>
              </a:rPr>
              <a:t>unique</a:t>
            </a:r>
            <a:r>
              <a:rPr lang="en-US" dirty="0"/>
              <a:t> things about the fish. Since one feature may not be enough to identify the fish, the goal is to have the </a:t>
            </a:r>
            <a:r>
              <a:rPr lang="en-US" dirty="0">
                <a:solidFill>
                  <a:srgbClr val="C00000"/>
                </a:solidFill>
              </a:rPr>
              <a:t>minimum</a:t>
            </a:r>
            <a:r>
              <a:rPr lang="en-US" dirty="0"/>
              <a:t> number of features to uniquely identify the fish.</a:t>
            </a:r>
          </a:p>
          <a:p>
            <a:endParaRPr lang="en-US" dirty="0"/>
          </a:p>
        </p:txBody>
      </p:sp>
      <p:sp>
        <p:nvSpPr>
          <p:cNvPr id="4" name="Date Placeholder 3"/>
          <p:cNvSpPr>
            <a:spLocks noGrp="1"/>
          </p:cNvSpPr>
          <p:nvPr>
            <p:ph type="dt" sz="half" idx="10"/>
          </p:nvPr>
        </p:nvSpPr>
        <p:spPr/>
        <p:txBody>
          <a:bodyPr/>
          <a:lstStyle/>
          <a:p>
            <a:pPr>
              <a:defRPr/>
            </a:pPr>
            <a:fld id="{BF33947D-A157-4614-93F3-84257C3BABDE}"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37</a:t>
            </a:fld>
            <a:endParaRPr lang="en-US"/>
          </a:p>
        </p:txBody>
      </p:sp>
    </p:spTree>
    <p:extLst>
      <p:ext uri="{BB962C8B-B14F-4D97-AF65-F5344CB8AC3E}">
        <p14:creationId xmlns:p14="http://schemas.microsoft.com/office/powerpoint/2010/main" val="1864908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2: Generate and Test in AI</a:t>
            </a:r>
          </a:p>
        </p:txBody>
      </p:sp>
      <p:sp>
        <p:nvSpPr>
          <p:cNvPr id="3" name="Content Placeholder 2"/>
          <p:cNvSpPr>
            <a:spLocks noGrp="1"/>
          </p:cNvSpPr>
          <p:nvPr>
            <p:ph idx="1"/>
          </p:nvPr>
        </p:nvSpPr>
        <p:spPr/>
        <p:txBody>
          <a:bodyPr/>
          <a:lstStyle/>
          <a:p>
            <a:r>
              <a:rPr lang="en-US" dirty="0"/>
              <a:t>Procedure</a:t>
            </a:r>
          </a:p>
        </p:txBody>
      </p:sp>
      <p:sp>
        <p:nvSpPr>
          <p:cNvPr id="4" name="Date Placeholder 3"/>
          <p:cNvSpPr>
            <a:spLocks noGrp="1"/>
          </p:cNvSpPr>
          <p:nvPr>
            <p:ph type="dt" sz="half" idx="10"/>
          </p:nvPr>
        </p:nvSpPr>
        <p:spPr/>
        <p:txBody>
          <a:bodyPr/>
          <a:lstStyle/>
          <a:p>
            <a:pPr>
              <a:defRPr/>
            </a:pPr>
            <a:fld id="{81D01688-FC3C-4595-81F1-A88FF3590CAD}"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38</a:t>
            </a:fld>
            <a:endParaRPr lang="en-US"/>
          </a:p>
        </p:txBody>
      </p:sp>
      <p:pic>
        <p:nvPicPr>
          <p:cNvPr id="9218" name="Picture 2" descr="http://localhost:8888/notebooks/Downloads/Topic1-Introduction/img/GenerateAndTestBlockDiagra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3" y="891702"/>
            <a:ext cx="6553200" cy="376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376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Generate and Test Properties</a:t>
            </a:r>
          </a:p>
        </p:txBody>
      </p:sp>
      <p:sp>
        <p:nvSpPr>
          <p:cNvPr id="3" name="Content Placeholder 2"/>
          <p:cNvSpPr>
            <a:spLocks noGrp="1"/>
          </p:cNvSpPr>
          <p:nvPr>
            <p:ph idx="1"/>
          </p:nvPr>
        </p:nvSpPr>
        <p:spPr>
          <a:xfrm>
            <a:off x="228600" y="921114"/>
            <a:ext cx="8686800" cy="3923725"/>
          </a:xfrm>
        </p:spPr>
        <p:txBody>
          <a:bodyPr vert="horz" lIns="0" tIns="45720" rIns="0" bIns="45720" rtlCol="0" anchor="t">
            <a:normAutofit lnSpcReduction="10000"/>
          </a:bodyPr>
          <a:lstStyle/>
          <a:p>
            <a:r>
              <a:rPr lang="en-US" dirty="0"/>
              <a:t>A generator must have </a:t>
            </a:r>
            <a:r>
              <a:rPr lang="en-US" dirty="0">
                <a:solidFill>
                  <a:srgbClr val="008000"/>
                </a:solidFill>
              </a:rPr>
              <a:t>good properties:</a:t>
            </a:r>
          </a:p>
          <a:p>
            <a:pPr marL="685800" lvl="1" indent="-457200">
              <a:buFont typeface="+mj-lt"/>
              <a:buAutoNum type="arabicPeriod"/>
            </a:pPr>
            <a:r>
              <a:rPr lang="en-US" dirty="0"/>
              <a:t>Should not be redundant: i.e., </a:t>
            </a:r>
            <a:r>
              <a:rPr lang="en-US" dirty="0">
                <a:solidFill>
                  <a:srgbClr val="C00000"/>
                </a:solidFill>
              </a:rPr>
              <a:t>should not </a:t>
            </a:r>
            <a:r>
              <a:rPr lang="en-US" dirty="0"/>
              <a:t>generate the same case more than once. </a:t>
            </a:r>
          </a:p>
          <a:p>
            <a:pPr marL="855345" lvl="2" indent="-457200"/>
            <a:r>
              <a:rPr lang="en-US" dirty="0"/>
              <a:t>In the example of the fish, we don't want to test the same fish more than once.</a:t>
            </a:r>
            <a:endParaRPr lang="en-US" dirty="0">
              <a:ea typeface="Calibri"/>
              <a:cs typeface="Calibri"/>
            </a:endParaRPr>
          </a:p>
          <a:p>
            <a:pPr marL="685800" lvl="1" indent="-457200">
              <a:buFont typeface="+mj-lt"/>
              <a:buAutoNum type="arabicPeriod"/>
            </a:pPr>
            <a:r>
              <a:rPr lang="en-US" dirty="0"/>
              <a:t>Should be </a:t>
            </a:r>
            <a:r>
              <a:rPr lang="en-US" dirty="0" err="1"/>
              <a:t>informable</a:t>
            </a:r>
            <a:r>
              <a:rPr lang="en-US" dirty="0"/>
              <a:t>: </a:t>
            </a:r>
            <a:r>
              <a:rPr lang="en-US" dirty="0">
                <a:solidFill>
                  <a:srgbClr val="C00000"/>
                </a:solidFill>
              </a:rPr>
              <a:t>supply knowledge </a:t>
            </a:r>
            <a:r>
              <a:rPr lang="en-US" dirty="0"/>
              <a:t>related to the matter or subject in hand. </a:t>
            </a:r>
          </a:p>
          <a:p>
            <a:pPr marL="855345" lvl="2" indent="-457200"/>
            <a:r>
              <a:rPr lang="en-US" dirty="0"/>
              <a:t>In the fish example, we don't want the generator to produce pictures of dogs, cats, planes or cars</a:t>
            </a:r>
            <a:endParaRPr lang="en-US" dirty="0">
              <a:ea typeface="Calibri"/>
              <a:cs typeface="Calibri"/>
            </a:endParaRPr>
          </a:p>
          <a:p>
            <a:r>
              <a:rPr lang="en-US" dirty="0"/>
              <a:t>Extract meaningful test features to determine success vs failure</a:t>
            </a:r>
            <a:endParaRPr lang="en-US" dirty="0">
              <a:ea typeface="Calibri"/>
              <a:cs typeface="Calibri"/>
            </a:endParaRPr>
          </a:p>
          <a:p>
            <a:r>
              <a:rPr lang="en-US" dirty="0">
                <a:ea typeface="+mn-lt"/>
                <a:cs typeface="+mn-lt"/>
              </a:rPr>
              <a:t>Test should be fast and efficient </a:t>
            </a:r>
          </a:p>
          <a:p>
            <a:endParaRPr lang="en-US" dirty="0">
              <a:ea typeface="+mn-lt"/>
              <a:cs typeface="+mn-lt"/>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
        <p:nvSpPr>
          <p:cNvPr id="4" name="Date Placeholder 3"/>
          <p:cNvSpPr>
            <a:spLocks noGrp="1"/>
          </p:cNvSpPr>
          <p:nvPr>
            <p:ph type="dt" sz="half" idx="10"/>
          </p:nvPr>
        </p:nvSpPr>
        <p:spPr/>
        <p:txBody>
          <a:bodyPr/>
          <a:lstStyle/>
          <a:p>
            <a:pPr>
              <a:defRPr/>
            </a:pPr>
            <a:fld id="{B0F60BB6-C6CB-4EEA-9867-ADECBE17873A}"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39</a:t>
            </a:fld>
            <a:endParaRPr lang="en-US"/>
          </a:p>
        </p:txBody>
      </p:sp>
    </p:spTree>
    <p:extLst>
      <p:ext uri="{BB962C8B-B14F-4D97-AF65-F5344CB8AC3E}">
        <p14:creationId xmlns:p14="http://schemas.microsoft.com/office/powerpoint/2010/main" val="560237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the application Areas of AI?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63829533"/>
              </p:ext>
            </p:extLst>
          </p:nvPr>
        </p:nvGraphicFramePr>
        <p:xfrm>
          <a:off x="914400" y="1047750"/>
          <a:ext cx="7467600" cy="2895600"/>
        </p:xfrm>
        <a:graphic>
          <a:graphicData uri="http://schemas.openxmlformats.org/drawingml/2006/table">
            <a:tbl>
              <a:tblPr firstRow="1" bandRow="1">
                <a:tableStyleId>{5C22544A-7EE6-4342-B048-85BDC9FD1C3A}</a:tableStyleId>
              </a:tblPr>
              <a:tblGrid>
                <a:gridCol w="327526">
                  <a:extLst>
                    <a:ext uri="{9D8B030D-6E8A-4147-A177-3AD203B41FA5}">
                      <a16:colId xmlns:a16="http://schemas.microsoft.com/office/drawing/2014/main" val="945119210"/>
                    </a:ext>
                  </a:extLst>
                </a:gridCol>
                <a:gridCol w="3052545">
                  <a:extLst>
                    <a:ext uri="{9D8B030D-6E8A-4147-A177-3AD203B41FA5}">
                      <a16:colId xmlns:a16="http://schemas.microsoft.com/office/drawing/2014/main" val="662020472"/>
                    </a:ext>
                  </a:extLst>
                </a:gridCol>
                <a:gridCol w="471638">
                  <a:extLst>
                    <a:ext uri="{9D8B030D-6E8A-4147-A177-3AD203B41FA5}">
                      <a16:colId xmlns:a16="http://schemas.microsoft.com/office/drawing/2014/main" val="896107506"/>
                    </a:ext>
                  </a:extLst>
                </a:gridCol>
                <a:gridCol w="3615891">
                  <a:extLst>
                    <a:ext uri="{9D8B030D-6E8A-4147-A177-3AD203B41FA5}">
                      <a16:colId xmlns:a16="http://schemas.microsoft.com/office/drawing/2014/main" val="3828381344"/>
                    </a:ext>
                  </a:extLst>
                </a:gridCol>
              </a:tblGrid>
              <a:tr h="533826">
                <a:tc>
                  <a:txBody>
                    <a:bodyPr/>
                    <a:lstStyle/>
                    <a:p>
                      <a:pPr algn="ctr"/>
                      <a:r>
                        <a:rPr lang="en-US" sz="1350" b="1" i="0" kern="1200" dirty="0">
                          <a:solidFill>
                            <a:schemeClr val="lt1"/>
                          </a:solidFill>
                          <a:effectLst/>
                          <a:latin typeface="+mn-lt"/>
                          <a:ea typeface="+mn-ea"/>
                          <a:cs typeface="+mn-cs"/>
                        </a:rPr>
                        <a:t>#</a:t>
                      </a:r>
                      <a:endParaRPr lang="en-US"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1" i="0" kern="1200" dirty="0">
                          <a:solidFill>
                            <a:schemeClr val="lt1"/>
                          </a:solidFill>
                          <a:effectLst/>
                          <a:latin typeface="+mn-lt"/>
                          <a:ea typeface="+mn-ea"/>
                          <a:cs typeface="+mn-cs"/>
                        </a:rPr>
                        <a:t>Area/Field/Things</a:t>
                      </a:r>
                      <a:endParaRPr lang="en-US" dirty="0"/>
                    </a:p>
                    <a:p>
                      <a:endParaRPr lang="en-US" dirty="0"/>
                    </a:p>
                  </a:txBody>
                  <a:tcPr/>
                </a:tc>
                <a:tc>
                  <a:txBody>
                    <a:bodyPr/>
                    <a:lstStyle/>
                    <a:p>
                      <a:pPr algn="ctr"/>
                      <a:r>
                        <a:rPr lang="en-US" dirty="0"/>
                        <a: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1" i="0" kern="1200" dirty="0">
                          <a:solidFill>
                            <a:schemeClr val="lt1"/>
                          </a:solidFill>
                          <a:effectLst/>
                          <a:latin typeface="+mn-lt"/>
                          <a:ea typeface="+mn-ea"/>
                          <a:cs typeface="+mn-cs"/>
                        </a:rPr>
                        <a:t>Area/Field/Things</a:t>
                      </a:r>
                      <a:endParaRPr lang="en-US" dirty="0"/>
                    </a:p>
                    <a:p>
                      <a:endParaRPr lang="en-US" dirty="0"/>
                    </a:p>
                  </a:txBody>
                  <a:tcPr/>
                </a:tc>
                <a:extLst>
                  <a:ext uri="{0D108BD9-81ED-4DB2-BD59-A6C34878D82A}">
                    <a16:rowId xmlns:a16="http://schemas.microsoft.com/office/drawing/2014/main" val="14219435"/>
                  </a:ext>
                </a:extLst>
              </a:tr>
              <a:tr h="393629">
                <a:tc>
                  <a:txBody>
                    <a:bodyPr/>
                    <a:lstStyle/>
                    <a:p>
                      <a:pPr algn="ctr"/>
                      <a:r>
                        <a:rPr lang="en-US" dirty="0"/>
                        <a:t>1</a:t>
                      </a:r>
                    </a:p>
                  </a:txBody>
                  <a:tcPr/>
                </a:tc>
                <a:tc>
                  <a:txBody>
                    <a:bodyPr/>
                    <a:lstStyle/>
                    <a:p>
                      <a:r>
                        <a:rPr lang="en-US" dirty="0"/>
                        <a:t>Virtual Assistant or Chatbots</a:t>
                      </a:r>
                    </a:p>
                  </a:txBody>
                  <a:tcPr/>
                </a:tc>
                <a:tc>
                  <a:txBody>
                    <a:bodyPr/>
                    <a:lstStyle/>
                    <a:p>
                      <a:pPr algn="ctr"/>
                      <a:r>
                        <a:rPr lang="en-US" dirty="0"/>
                        <a:t>7</a:t>
                      </a:r>
                    </a:p>
                  </a:txBody>
                  <a:tcPr/>
                </a:tc>
                <a:tc>
                  <a:txBody>
                    <a:bodyPr/>
                    <a:lstStyle/>
                    <a:p>
                      <a:r>
                        <a:rPr lang="en-US" dirty="0"/>
                        <a:t>Manufacturing and Production</a:t>
                      </a:r>
                    </a:p>
                  </a:txBody>
                  <a:tcPr/>
                </a:tc>
                <a:extLst>
                  <a:ext uri="{0D108BD9-81ED-4DB2-BD59-A6C34878D82A}">
                    <a16:rowId xmlns:a16="http://schemas.microsoft.com/office/drawing/2014/main" val="3516066246"/>
                  </a:ext>
                </a:extLst>
              </a:tr>
              <a:tr h="393629">
                <a:tc>
                  <a:txBody>
                    <a:bodyPr/>
                    <a:lstStyle/>
                    <a:p>
                      <a:pPr algn="ctr"/>
                      <a:r>
                        <a:rPr lang="en-US" dirty="0"/>
                        <a:t>2</a:t>
                      </a:r>
                    </a:p>
                  </a:txBody>
                  <a:tcPr/>
                </a:tc>
                <a:tc>
                  <a:txBody>
                    <a:bodyPr/>
                    <a:lstStyle/>
                    <a:p>
                      <a:r>
                        <a:rPr lang="en-US" dirty="0"/>
                        <a:t>Agriculture and Farming</a:t>
                      </a:r>
                    </a:p>
                  </a:txBody>
                  <a:tcPr/>
                </a:tc>
                <a:tc>
                  <a:txBody>
                    <a:bodyPr/>
                    <a:lstStyle/>
                    <a:p>
                      <a:pPr algn="ctr"/>
                      <a:r>
                        <a:rPr lang="en-US" dirty="0"/>
                        <a:t>8</a:t>
                      </a:r>
                    </a:p>
                  </a:txBody>
                  <a:tcPr/>
                </a:tc>
                <a:tc>
                  <a:txBody>
                    <a:bodyPr/>
                    <a:lstStyle/>
                    <a:p>
                      <a:r>
                        <a:rPr lang="en-US" dirty="0"/>
                        <a:t>Livestock and Inventory Management</a:t>
                      </a:r>
                    </a:p>
                  </a:txBody>
                  <a:tcPr/>
                </a:tc>
                <a:extLst>
                  <a:ext uri="{0D108BD9-81ED-4DB2-BD59-A6C34878D82A}">
                    <a16:rowId xmlns:a16="http://schemas.microsoft.com/office/drawing/2014/main" val="3669494885"/>
                  </a:ext>
                </a:extLst>
              </a:tr>
              <a:tr h="393629">
                <a:tc>
                  <a:txBody>
                    <a:bodyPr/>
                    <a:lstStyle/>
                    <a:p>
                      <a:pPr algn="ctr"/>
                      <a:r>
                        <a:rPr lang="en-US" dirty="0"/>
                        <a:t>3</a:t>
                      </a:r>
                    </a:p>
                  </a:txBody>
                  <a:tcPr/>
                </a:tc>
                <a:tc>
                  <a:txBody>
                    <a:bodyPr/>
                    <a:lstStyle/>
                    <a:p>
                      <a:r>
                        <a:rPr lang="en-US" dirty="0"/>
                        <a:t>Autonomous Flying </a:t>
                      </a:r>
                    </a:p>
                  </a:txBody>
                  <a:tcPr/>
                </a:tc>
                <a:tc>
                  <a:txBody>
                    <a:bodyPr/>
                    <a:lstStyle/>
                    <a:p>
                      <a:pPr algn="ctr"/>
                      <a:r>
                        <a:rPr lang="en-US" dirty="0"/>
                        <a:t>9</a:t>
                      </a:r>
                    </a:p>
                  </a:txBody>
                  <a:tcPr/>
                </a:tc>
                <a:tc>
                  <a:txBody>
                    <a:bodyPr/>
                    <a:lstStyle/>
                    <a:p>
                      <a:r>
                        <a:rPr lang="en-US" dirty="0"/>
                        <a:t>Self-driving Cars or Autonomous Vehicles</a:t>
                      </a:r>
                    </a:p>
                  </a:txBody>
                  <a:tcPr/>
                </a:tc>
                <a:extLst>
                  <a:ext uri="{0D108BD9-81ED-4DB2-BD59-A6C34878D82A}">
                    <a16:rowId xmlns:a16="http://schemas.microsoft.com/office/drawing/2014/main" val="831917658"/>
                  </a:ext>
                </a:extLst>
              </a:tr>
              <a:tr h="393629">
                <a:tc>
                  <a:txBody>
                    <a:bodyPr/>
                    <a:lstStyle/>
                    <a:p>
                      <a:pPr algn="ctr"/>
                      <a:r>
                        <a:rPr lang="en-US" dirty="0"/>
                        <a:t>4</a:t>
                      </a:r>
                    </a:p>
                  </a:txBody>
                  <a:tcPr/>
                </a:tc>
                <a:tc>
                  <a:txBody>
                    <a:bodyPr/>
                    <a:lstStyle/>
                    <a:p>
                      <a:r>
                        <a:rPr lang="en-US" dirty="0"/>
                        <a:t>Retail, Shopping and Fashion</a:t>
                      </a:r>
                    </a:p>
                  </a:txBody>
                  <a:tcPr/>
                </a:tc>
                <a:tc>
                  <a:txBody>
                    <a:bodyPr/>
                    <a:lstStyle/>
                    <a:p>
                      <a:pPr algn="ctr"/>
                      <a:r>
                        <a:rPr lang="en-US" dirty="0"/>
                        <a:t>10</a:t>
                      </a:r>
                    </a:p>
                  </a:txBody>
                  <a:tcPr/>
                </a:tc>
                <a:tc>
                  <a:txBody>
                    <a:bodyPr/>
                    <a:lstStyle/>
                    <a:p>
                      <a:r>
                        <a:rPr lang="en-US" dirty="0"/>
                        <a:t>Healthcare and Medical Imaging Analysis</a:t>
                      </a:r>
                    </a:p>
                  </a:txBody>
                  <a:tcPr/>
                </a:tc>
                <a:extLst>
                  <a:ext uri="{0D108BD9-81ED-4DB2-BD59-A6C34878D82A}">
                    <a16:rowId xmlns:a16="http://schemas.microsoft.com/office/drawing/2014/main" val="1996793686"/>
                  </a:ext>
                </a:extLst>
              </a:tr>
              <a:tr h="393629">
                <a:tc>
                  <a:txBody>
                    <a:bodyPr/>
                    <a:lstStyle/>
                    <a:p>
                      <a:pPr algn="ctr"/>
                      <a:r>
                        <a:rPr lang="en-US" dirty="0"/>
                        <a:t>5</a:t>
                      </a:r>
                    </a:p>
                  </a:txBody>
                  <a:tcPr/>
                </a:tc>
                <a:tc>
                  <a:txBody>
                    <a:bodyPr/>
                    <a:lstStyle/>
                    <a:p>
                      <a:r>
                        <a:rPr lang="en-US" dirty="0"/>
                        <a:t>Security and Surveillance </a:t>
                      </a:r>
                    </a:p>
                  </a:txBody>
                  <a:tcPr/>
                </a:tc>
                <a:tc>
                  <a:txBody>
                    <a:bodyPr/>
                    <a:lstStyle/>
                    <a:p>
                      <a:pPr algn="ctr"/>
                      <a:r>
                        <a:rPr lang="en-US" dirty="0"/>
                        <a:t>11</a:t>
                      </a:r>
                    </a:p>
                  </a:txBody>
                  <a:tcPr/>
                </a:tc>
                <a:tc>
                  <a:txBody>
                    <a:bodyPr/>
                    <a:lstStyle/>
                    <a:p>
                      <a:r>
                        <a:rPr lang="en-US" dirty="0"/>
                        <a:t>Warehousing and Logistic Supply Chain</a:t>
                      </a:r>
                    </a:p>
                  </a:txBody>
                  <a:tcPr/>
                </a:tc>
                <a:extLst>
                  <a:ext uri="{0D108BD9-81ED-4DB2-BD59-A6C34878D82A}">
                    <a16:rowId xmlns:a16="http://schemas.microsoft.com/office/drawing/2014/main" val="716461849"/>
                  </a:ext>
                </a:extLst>
              </a:tr>
              <a:tr h="393629">
                <a:tc>
                  <a:txBody>
                    <a:bodyPr/>
                    <a:lstStyle/>
                    <a:p>
                      <a:pPr algn="ctr"/>
                      <a:r>
                        <a:rPr lang="en-US" dirty="0"/>
                        <a:t>6</a:t>
                      </a:r>
                    </a:p>
                  </a:txBody>
                  <a:tcPr/>
                </a:tc>
                <a:tc>
                  <a:txBody>
                    <a:bodyPr/>
                    <a:lstStyle/>
                    <a:p>
                      <a:r>
                        <a:rPr lang="en-US" dirty="0"/>
                        <a:t>Sports Analytics and Activities</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748690471"/>
                  </a:ext>
                </a:extLst>
              </a:tr>
            </a:tbl>
          </a:graphicData>
        </a:graphic>
      </p:graphicFrame>
      <p:sp>
        <p:nvSpPr>
          <p:cNvPr id="5" name="TextBox 4"/>
          <p:cNvSpPr txBox="1"/>
          <p:nvPr/>
        </p:nvSpPr>
        <p:spPr>
          <a:xfrm>
            <a:off x="914400" y="4076640"/>
            <a:ext cx="7467600" cy="400110"/>
          </a:xfrm>
          <a:prstGeom prst="rect">
            <a:avLst/>
          </a:prstGeom>
          <a:noFill/>
        </p:spPr>
        <p:txBody>
          <a:bodyPr wrap="square" rtlCol="0">
            <a:spAutoFit/>
          </a:bodyPr>
          <a:lstStyle/>
          <a:p>
            <a:pPr algn="ctr"/>
            <a:r>
              <a:rPr lang="en-US" sz="2000" dirty="0"/>
              <a:t>Any area where </a:t>
            </a:r>
            <a:r>
              <a:rPr lang="en-US" sz="2000" i="1" dirty="0">
                <a:solidFill>
                  <a:srgbClr val="C00000"/>
                </a:solidFill>
              </a:rPr>
              <a:t>reasoning</a:t>
            </a:r>
            <a:r>
              <a:rPr lang="en-US" sz="2000" dirty="0"/>
              <a:t> is to be performed by a machine</a:t>
            </a:r>
          </a:p>
        </p:txBody>
      </p:sp>
      <p:sp>
        <p:nvSpPr>
          <p:cNvPr id="6" name="Date Placeholder 5"/>
          <p:cNvSpPr>
            <a:spLocks noGrp="1"/>
          </p:cNvSpPr>
          <p:nvPr>
            <p:ph type="dt" sz="half" idx="10"/>
          </p:nvPr>
        </p:nvSpPr>
        <p:spPr/>
        <p:txBody>
          <a:bodyPr/>
          <a:lstStyle/>
          <a:p>
            <a:pPr>
              <a:defRPr/>
            </a:pPr>
            <a:fld id="{49DF0DBC-AA8B-4831-822E-0A35630AB2AB}" type="datetime1">
              <a:rPr lang="en-US" smtClean="0"/>
              <a:t>8/26/2022</a:t>
            </a:fld>
            <a:endParaRPr lang="en-US"/>
          </a:p>
        </p:txBody>
      </p:sp>
      <p:sp>
        <p:nvSpPr>
          <p:cNvPr id="7" name="Footer Placeholder 6"/>
          <p:cNvSpPr>
            <a:spLocks noGrp="1"/>
          </p:cNvSpPr>
          <p:nvPr>
            <p:ph type="ftr" sz="quarter" idx="11"/>
          </p:nvPr>
        </p:nvSpPr>
        <p:spPr/>
        <p:txBody>
          <a:bodyPr/>
          <a:lstStyle/>
          <a:p>
            <a:pPr>
              <a:defRPr/>
            </a:pPr>
            <a:r>
              <a:rPr lang="en-US"/>
              <a:t>COE292 - Introduction to AI</a:t>
            </a:r>
          </a:p>
        </p:txBody>
      </p:sp>
      <p:sp>
        <p:nvSpPr>
          <p:cNvPr id="8" name="Slide Number Placeholder 7"/>
          <p:cNvSpPr>
            <a:spLocks noGrp="1"/>
          </p:cNvSpPr>
          <p:nvPr>
            <p:ph type="sldNum" sz="quarter" idx="12"/>
          </p:nvPr>
        </p:nvSpPr>
        <p:spPr/>
        <p:txBody>
          <a:bodyPr/>
          <a:lstStyle/>
          <a:p>
            <a:pPr>
              <a:defRPr/>
            </a:pPr>
            <a:fld id="{A91A05A8-D087-49F8-A68B-53BB47A7E6BF}" type="slidenum">
              <a:rPr lang="en-US" smtClean="0"/>
              <a:pPr>
                <a:defRPr/>
              </a:pPr>
              <a:t>4</a:t>
            </a:fld>
            <a:endParaRPr lang="en-US"/>
          </a:p>
        </p:txBody>
      </p:sp>
    </p:spTree>
    <p:extLst>
      <p:ext uri="{BB962C8B-B14F-4D97-AF65-F5344CB8AC3E}">
        <p14:creationId xmlns:p14="http://schemas.microsoft.com/office/powerpoint/2010/main" val="117138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a:t>
            </a:r>
          </a:p>
        </p:txBody>
      </p:sp>
      <p:sp>
        <p:nvSpPr>
          <p:cNvPr id="3" name="Content Placeholder 2"/>
          <p:cNvSpPr>
            <a:spLocks noGrp="1"/>
          </p:cNvSpPr>
          <p:nvPr>
            <p:ph idx="1"/>
          </p:nvPr>
        </p:nvSpPr>
        <p:spPr/>
        <p:txBody>
          <a:bodyPr>
            <a:normAutofit/>
          </a:bodyPr>
          <a:lstStyle/>
          <a:p>
            <a:r>
              <a:rPr lang="en-US" dirty="0"/>
              <a:t>We introduced the subject of AI</a:t>
            </a:r>
          </a:p>
          <a:p>
            <a:r>
              <a:rPr lang="en-US" dirty="0"/>
              <a:t>Went over some definitions</a:t>
            </a:r>
          </a:p>
          <a:p>
            <a:pPr lvl="1"/>
            <a:r>
              <a:rPr lang="en-US" dirty="0"/>
              <a:t>Agents in AI</a:t>
            </a:r>
          </a:p>
          <a:p>
            <a:pPr lvl="1"/>
            <a:r>
              <a:rPr lang="en-US" dirty="0"/>
              <a:t>Rationality in AI</a:t>
            </a:r>
          </a:p>
          <a:p>
            <a:pPr lvl="1"/>
            <a:r>
              <a:rPr lang="en-US" dirty="0"/>
              <a:t>Rational Agents</a:t>
            </a:r>
          </a:p>
          <a:p>
            <a:r>
              <a:rPr lang="en-US" dirty="0"/>
              <a:t>We presented two ways to solve problems</a:t>
            </a:r>
          </a:p>
          <a:p>
            <a:pPr lvl="1"/>
            <a:r>
              <a:rPr lang="en-US" dirty="0"/>
              <a:t>Using representation and constraints to find a solution</a:t>
            </a:r>
          </a:p>
          <a:p>
            <a:pPr lvl="1"/>
            <a:r>
              <a:rPr lang="en-US" dirty="0"/>
              <a:t>Generate and test methodology</a:t>
            </a:r>
          </a:p>
          <a:p>
            <a:endParaRPr lang="en-US" dirty="0"/>
          </a:p>
        </p:txBody>
      </p:sp>
      <p:sp>
        <p:nvSpPr>
          <p:cNvPr id="4" name="Date Placeholder 3"/>
          <p:cNvSpPr>
            <a:spLocks noGrp="1"/>
          </p:cNvSpPr>
          <p:nvPr>
            <p:ph type="dt" sz="half" idx="10"/>
          </p:nvPr>
        </p:nvSpPr>
        <p:spPr/>
        <p:txBody>
          <a:bodyPr/>
          <a:lstStyle/>
          <a:p>
            <a:pPr>
              <a:defRPr/>
            </a:pPr>
            <a:fld id="{5822F03A-242C-40C3-B5B3-71809A284861}"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dirty="0"/>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40</a:t>
            </a:fld>
            <a:endParaRPr lang="en-US"/>
          </a:p>
        </p:txBody>
      </p:sp>
    </p:spTree>
    <p:extLst>
      <p:ext uri="{BB962C8B-B14F-4D97-AF65-F5344CB8AC3E}">
        <p14:creationId xmlns:p14="http://schemas.microsoft.com/office/powerpoint/2010/main" val="2544042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3" name="Rectangle 3"/>
          <p:cNvSpPr>
            <a:spLocks noGrp="1" noChangeArrowheads="1"/>
          </p:cNvSpPr>
          <p:nvPr>
            <p:ph idx="1"/>
          </p:nvPr>
        </p:nvSpPr>
        <p:spPr>
          <a:xfrm>
            <a:off x="342899" y="938213"/>
            <a:ext cx="6367863" cy="3714750"/>
          </a:xfrm>
        </p:spPr>
        <p:txBody>
          <a:bodyPr>
            <a:noAutofit/>
          </a:bodyPr>
          <a:lstStyle/>
          <a:p>
            <a:pPr eaLnBrk="1" hangingPunct="1">
              <a:lnSpc>
                <a:spcPct val="80000"/>
              </a:lnSpc>
            </a:pPr>
            <a:r>
              <a:rPr lang="en-US" sz="1800" dirty="0"/>
              <a:t>Speech technologies (e.g. Siri)</a:t>
            </a:r>
          </a:p>
          <a:p>
            <a:pPr lvl="1" eaLnBrk="1" hangingPunct="1">
              <a:lnSpc>
                <a:spcPct val="80000"/>
              </a:lnSpc>
            </a:pPr>
            <a:r>
              <a:rPr lang="en-US" sz="1800" dirty="0"/>
              <a:t>Automatic speech recognition (ASR)</a:t>
            </a:r>
          </a:p>
          <a:p>
            <a:pPr lvl="1" eaLnBrk="1" hangingPunct="1">
              <a:lnSpc>
                <a:spcPct val="80000"/>
              </a:lnSpc>
            </a:pPr>
            <a:r>
              <a:rPr lang="en-US" sz="1800" dirty="0"/>
              <a:t>Text-to-speech synthesis (TTS)</a:t>
            </a:r>
          </a:p>
          <a:p>
            <a:pPr eaLnBrk="1" hangingPunct="1">
              <a:lnSpc>
                <a:spcPct val="80000"/>
              </a:lnSpc>
            </a:pPr>
            <a:r>
              <a:rPr lang="en-US" sz="1800" dirty="0"/>
              <a:t>Language processing technologies</a:t>
            </a:r>
          </a:p>
          <a:p>
            <a:pPr lvl="1" eaLnBrk="1" hangingPunct="1">
              <a:lnSpc>
                <a:spcPct val="80000"/>
              </a:lnSpc>
            </a:pPr>
            <a:r>
              <a:rPr lang="en-US" sz="1800" dirty="0"/>
              <a:t>Question answering</a:t>
            </a:r>
          </a:p>
          <a:p>
            <a:pPr lvl="1" eaLnBrk="1" hangingPunct="1">
              <a:lnSpc>
                <a:spcPct val="80000"/>
              </a:lnSpc>
            </a:pPr>
            <a:r>
              <a:rPr lang="en-US" sz="1800" dirty="0"/>
              <a:t>Machine translation</a:t>
            </a:r>
          </a:p>
          <a:p>
            <a:pPr lvl="1" eaLnBrk="1" hangingPunct="1">
              <a:lnSpc>
                <a:spcPct val="80000"/>
              </a:lnSpc>
            </a:pPr>
            <a:r>
              <a:rPr lang="en-US" sz="1800" dirty="0"/>
              <a:t>Web search</a:t>
            </a:r>
          </a:p>
          <a:p>
            <a:pPr lvl="1" eaLnBrk="1" hangingPunct="1">
              <a:lnSpc>
                <a:spcPct val="80000"/>
              </a:lnSpc>
            </a:pPr>
            <a:r>
              <a:rPr lang="en-US" sz="1800" dirty="0"/>
              <a:t>Text classification, spam filtering, </a:t>
            </a:r>
            <a:r>
              <a:rPr lang="en-US" sz="1800" dirty="0" err="1"/>
              <a:t>etc</a:t>
            </a:r>
            <a:r>
              <a:rPr lang="en-US" sz="1800" dirty="0"/>
              <a:t>…</a:t>
            </a:r>
          </a:p>
          <a:p>
            <a:pPr>
              <a:lnSpc>
                <a:spcPct val="80000"/>
              </a:lnSpc>
            </a:pPr>
            <a:r>
              <a:rPr lang="en-US" sz="1800" dirty="0"/>
              <a:t>General Purposed Language Model?</a:t>
            </a:r>
          </a:p>
          <a:p>
            <a:pPr lvl="1">
              <a:lnSpc>
                <a:spcPct val="80000"/>
              </a:lnSpc>
            </a:pPr>
            <a:r>
              <a:rPr lang="en-US" sz="1800" dirty="0"/>
              <a:t>GPT-3 by </a:t>
            </a:r>
            <a:r>
              <a:rPr lang="en-US" sz="1800" dirty="0" err="1"/>
              <a:t>OpenAI</a:t>
            </a:r>
            <a:r>
              <a:rPr lang="en-US" sz="1800" dirty="0"/>
              <a:t>: better funny stories here </a:t>
            </a:r>
            <a:r>
              <a:rPr lang="en-US" sz="1800" dirty="0">
                <a:hlinkClick r:id="rId3"/>
              </a:rPr>
              <a:t>https://www.gwern.net/GPT-3</a:t>
            </a:r>
            <a:endParaRPr lang="en-US" sz="1800" dirty="0"/>
          </a:p>
          <a:p>
            <a:pPr lvl="1">
              <a:lnSpc>
                <a:spcPct val="80000"/>
              </a:lnSpc>
            </a:pPr>
            <a:r>
              <a:rPr lang="en-US" sz="1800" dirty="0"/>
              <a:t>Jukebox by </a:t>
            </a:r>
            <a:r>
              <a:rPr lang="en-US" sz="1800" dirty="0" err="1"/>
              <a:t>OpenAI</a:t>
            </a:r>
            <a:r>
              <a:rPr lang="en-US" sz="1800" dirty="0"/>
              <a:t>: interesting music here </a:t>
            </a:r>
            <a:r>
              <a:rPr lang="en-US" sz="1800" dirty="0">
                <a:hlinkClick r:id="rId4"/>
              </a:rPr>
              <a:t>https://openai.com/blog/jukebox/</a:t>
            </a:r>
            <a:endParaRPr lang="en-US" sz="1800" dirty="0"/>
          </a:p>
          <a:p>
            <a:pPr lvl="1">
              <a:lnSpc>
                <a:spcPct val="80000"/>
              </a:lnSpc>
            </a:pPr>
            <a:endParaRPr lang="en-US" sz="1800" dirty="0"/>
          </a:p>
        </p:txBody>
      </p:sp>
      <p:pic>
        <p:nvPicPr>
          <p:cNvPr id="9" name="Picture 8">
            <a:extLst>
              <a:ext uri="{FF2B5EF4-FFF2-40B4-BE49-F238E27FC236}">
                <a16:creationId xmlns:a16="http://schemas.microsoft.com/office/drawing/2014/main" id="{C4718E51-B433-9443-8866-5639AA1EAF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0763" y="3409950"/>
            <a:ext cx="2209800" cy="1243013"/>
          </a:xfrm>
          <a:prstGeom prst="rect">
            <a:avLst/>
          </a:prstGeom>
        </p:spPr>
      </p:pic>
      <p:sp>
        <p:nvSpPr>
          <p:cNvPr id="2" name="Date Placeholder 1"/>
          <p:cNvSpPr>
            <a:spLocks noGrp="1"/>
          </p:cNvSpPr>
          <p:nvPr>
            <p:ph type="dt" sz="half" idx="10"/>
          </p:nvPr>
        </p:nvSpPr>
        <p:spPr/>
        <p:txBody>
          <a:bodyPr/>
          <a:lstStyle/>
          <a:p>
            <a:pPr>
              <a:defRPr/>
            </a:pPr>
            <a:fld id="{5CE00D3C-8841-4E17-AF45-C07F59858CF1}" type="datetime1">
              <a:rPr lang="en-US" smtClean="0"/>
              <a:t>8/26/2022</a:t>
            </a:fld>
            <a:endParaRPr lang="en-US"/>
          </a:p>
        </p:txBody>
      </p:sp>
      <p:sp>
        <p:nvSpPr>
          <p:cNvPr id="3" name="Footer Placeholder 2"/>
          <p:cNvSpPr>
            <a:spLocks noGrp="1"/>
          </p:cNvSpPr>
          <p:nvPr>
            <p:ph type="ftr" sz="quarter" idx="11"/>
          </p:nvPr>
        </p:nvSpPr>
        <p:spPr/>
        <p:txBody>
          <a:bodyPr/>
          <a:lstStyle/>
          <a:p>
            <a:pPr>
              <a:defRPr/>
            </a:pPr>
            <a:r>
              <a:rPr lang="en-US"/>
              <a:t>COE292 - Introduction to AI</a:t>
            </a:r>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5</a:t>
            </a:fld>
            <a:endParaRPr lang="en-US"/>
          </a:p>
        </p:txBody>
      </p:sp>
      <p:sp>
        <p:nvSpPr>
          <p:cNvPr id="5" name="Title 4"/>
          <p:cNvSpPr>
            <a:spLocks noGrp="1"/>
          </p:cNvSpPr>
          <p:nvPr>
            <p:ph type="title"/>
          </p:nvPr>
        </p:nvSpPr>
        <p:spPr/>
        <p:txBody>
          <a:bodyPr>
            <a:normAutofit fontScale="90000"/>
          </a:bodyPr>
          <a:lstStyle/>
          <a:p>
            <a:r>
              <a:rPr lang="en-US" dirty="0"/>
              <a:t>Natural Language</a:t>
            </a:r>
          </a:p>
        </p:txBody>
      </p:sp>
      <p:pic>
        <p:nvPicPr>
          <p:cNvPr id="1026" name="Picture 2" descr="How To Make Siri Say Things In IOS 14? Learn In Simple Steps He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0762" y="964401"/>
            <a:ext cx="2196777" cy="1345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17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27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2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272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272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272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272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272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272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normAutofit fontScale="90000"/>
          </a:bodyPr>
          <a:lstStyle/>
          <a:p>
            <a:r>
              <a:rPr lang="en-US" dirty="0"/>
              <a:t>Computer Vision</a:t>
            </a:r>
          </a:p>
        </p:txBody>
      </p:sp>
      <p:grpSp>
        <p:nvGrpSpPr>
          <p:cNvPr id="8" name="Group 7">
            <a:extLst>
              <a:ext uri="{FF2B5EF4-FFF2-40B4-BE49-F238E27FC236}">
                <a16:creationId xmlns:a16="http://schemas.microsoft.com/office/drawing/2014/main" id="{F525EDD0-E48D-344F-9B21-1C98ADD6BC5E}"/>
              </a:ext>
            </a:extLst>
          </p:cNvPr>
          <p:cNvGrpSpPr/>
          <p:nvPr/>
        </p:nvGrpSpPr>
        <p:grpSpPr>
          <a:xfrm>
            <a:off x="221275" y="911219"/>
            <a:ext cx="5385511" cy="3709179"/>
            <a:chOff x="402005" y="911219"/>
            <a:chExt cx="4329529" cy="3709179"/>
          </a:xfrm>
        </p:grpSpPr>
        <p:pic>
          <p:nvPicPr>
            <p:cNvPr id="11" name="Picture 10" descr="Screen Shot 2016-06-17 at 10.41.52 PM.png"/>
            <p:cNvPicPr>
              <a:picLocks noChangeAspect="1"/>
            </p:cNvPicPr>
            <p:nvPr/>
          </p:nvPicPr>
          <p:blipFill rotWithShape="1">
            <a:blip r:embed="rId3" cstate="print">
              <a:extLst>
                <a:ext uri="{28A0092B-C50C-407E-A947-70E740481C1C}">
                  <a14:useLocalDpi xmlns:a14="http://schemas.microsoft.com/office/drawing/2010/main" val="0"/>
                </a:ext>
              </a:extLst>
            </a:blip>
            <a:srcRect r="49908"/>
            <a:stretch/>
          </p:blipFill>
          <p:spPr>
            <a:xfrm>
              <a:off x="1607334" y="911219"/>
              <a:ext cx="3124200" cy="3709179"/>
            </a:xfrm>
            <a:prstGeom prst="rect">
              <a:avLst/>
            </a:prstGeom>
          </p:spPr>
        </p:pic>
        <p:sp>
          <p:nvSpPr>
            <p:cNvPr id="12" name="TextBox 11"/>
            <p:cNvSpPr txBox="1"/>
            <p:nvPr/>
          </p:nvSpPr>
          <p:spPr>
            <a:xfrm>
              <a:off x="402005" y="2317462"/>
              <a:ext cx="934557" cy="584775"/>
            </a:xfrm>
            <a:prstGeom prst="rect">
              <a:avLst/>
            </a:prstGeom>
            <a:noFill/>
          </p:spPr>
          <p:txBody>
            <a:bodyPr wrap="none" rtlCol="0">
              <a:spAutoFit/>
            </a:bodyPr>
            <a:lstStyle/>
            <a:p>
              <a:r>
                <a:rPr lang="en-US" sz="1600" dirty="0">
                  <a:latin typeface="Palatino"/>
                  <a:cs typeface="Palatino"/>
                </a:rPr>
                <a:t>Image </a:t>
              </a:r>
            </a:p>
            <a:p>
              <a:r>
                <a:rPr lang="en-US" sz="1600" dirty="0">
                  <a:latin typeface="Palatino"/>
                  <a:cs typeface="Palatino"/>
                </a:rPr>
                <a:t>Captioning</a:t>
              </a:r>
            </a:p>
          </p:txBody>
        </p:sp>
      </p:grpSp>
      <p:grpSp>
        <p:nvGrpSpPr>
          <p:cNvPr id="9" name="Group 8">
            <a:extLst>
              <a:ext uri="{FF2B5EF4-FFF2-40B4-BE49-F238E27FC236}">
                <a16:creationId xmlns:a16="http://schemas.microsoft.com/office/drawing/2014/main" id="{86B9D74E-5178-6442-8899-A9E187D0C172}"/>
              </a:ext>
            </a:extLst>
          </p:cNvPr>
          <p:cNvGrpSpPr/>
          <p:nvPr/>
        </p:nvGrpSpPr>
        <p:grpSpPr>
          <a:xfrm>
            <a:off x="5943600" y="932781"/>
            <a:ext cx="2209800" cy="1887372"/>
            <a:chOff x="5116371" y="881747"/>
            <a:chExt cx="2883759" cy="2308008"/>
          </a:xfrm>
        </p:grpSpPr>
        <p:pic>
          <p:nvPicPr>
            <p:cNvPr id="7" name="Picture 6">
              <a:extLst>
                <a:ext uri="{FF2B5EF4-FFF2-40B4-BE49-F238E27FC236}">
                  <a16:creationId xmlns:a16="http://schemas.microsoft.com/office/drawing/2014/main" id="{F840C602-0459-2B4A-B828-FFFC4220EF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6371" y="881747"/>
              <a:ext cx="2883759" cy="1917700"/>
            </a:xfrm>
            <a:prstGeom prst="rect">
              <a:avLst/>
            </a:prstGeom>
          </p:spPr>
        </p:pic>
        <p:sp>
          <p:nvSpPr>
            <p:cNvPr id="13" name="TextBox 12">
              <a:extLst>
                <a:ext uri="{FF2B5EF4-FFF2-40B4-BE49-F238E27FC236}">
                  <a16:creationId xmlns:a16="http://schemas.microsoft.com/office/drawing/2014/main" id="{34CDCE2D-BFFB-DF47-90B6-734A56C66A4B}"/>
                </a:ext>
              </a:extLst>
            </p:cNvPr>
            <p:cNvSpPr txBox="1"/>
            <p:nvPr/>
          </p:nvSpPr>
          <p:spPr>
            <a:xfrm>
              <a:off x="5360430" y="2813384"/>
              <a:ext cx="2395641" cy="376371"/>
            </a:xfrm>
            <a:prstGeom prst="rect">
              <a:avLst/>
            </a:prstGeom>
            <a:noFill/>
          </p:spPr>
          <p:txBody>
            <a:bodyPr wrap="none" rtlCol="0">
              <a:spAutoFit/>
            </a:bodyPr>
            <a:lstStyle/>
            <a:p>
              <a:pPr algn="ctr"/>
              <a:r>
                <a:rPr lang="en-US" sz="1400" dirty="0">
                  <a:latin typeface="Palatino"/>
                  <a:cs typeface="Palatino"/>
                </a:rPr>
                <a:t>Image Segmentation</a:t>
              </a:r>
            </a:p>
          </p:txBody>
        </p:sp>
      </p:grpSp>
      <p:sp>
        <p:nvSpPr>
          <p:cNvPr id="2" name="Date Placeholder 1"/>
          <p:cNvSpPr>
            <a:spLocks noGrp="1"/>
          </p:cNvSpPr>
          <p:nvPr>
            <p:ph type="dt" sz="half" idx="10"/>
          </p:nvPr>
        </p:nvSpPr>
        <p:spPr/>
        <p:txBody>
          <a:bodyPr/>
          <a:lstStyle/>
          <a:p>
            <a:pPr>
              <a:defRPr/>
            </a:pPr>
            <a:fld id="{944D32C2-EFC0-40D2-8794-27626D1226E3}" type="datetime1">
              <a:rPr lang="en-US" smtClean="0"/>
              <a:t>8/26/2022</a:t>
            </a:fld>
            <a:endParaRPr lang="en-US"/>
          </a:p>
        </p:txBody>
      </p:sp>
      <p:sp>
        <p:nvSpPr>
          <p:cNvPr id="4" name="Footer Placeholder 3"/>
          <p:cNvSpPr>
            <a:spLocks noGrp="1"/>
          </p:cNvSpPr>
          <p:nvPr>
            <p:ph type="ftr" sz="quarter" idx="11"/>
          </p:nvPr>
        </p:nvSpPr>
        <p:spPr/>
        <p:txBody>
          <a:bodyPr/>
          <a:lstStyle/>
          <a:p>
            <a:pPr>
              <a:defRPr/>
            </a:pPr>
            <a:r>
              <a:rPr lang="en-US"/>
              <a:t>COE292 - Introduction to AI</a:t>
            </a:r>
          </a:p>
        </p:txBody>
      </p:sp>
      <p:sp>
        <p:nvSpPr>
          <p:cNvPr id="5" name="Slide Number Placeholder 4"/>
          <p:cNvSpPr>
            <a:spLocks noGrp="1"/>
          </p:cNvSpPr>
          <p:nvPr>
            <p:ph type="sldNum" sz="quarter" idx="12"/>
          </p:nvPr>
        </p:nvSpPr>
        <p:spPr/>
        <p:txBody>
          <a:bodyPr/>
          <a:lstStyle/>
          <a:p>
            <a:pPr>
              <a:defRPr/>
            </a:pPr>
            <a:fld id="{A91A05A8-D087-49F8-A68B-53BB47A7E6BF}" type="slidenum">
              <a:rPr lang="en-US" smtClean="0"/>
              <a:pPr>
                <a:defRPr/>
              </a:pPr>
              <a:t>6</a:t>
            </a:fld>
            <a:endParaRPr lang="en-US"/>
          </a:p>
        </p:txBody>
      </p:sp>
      <p:grpSp>
        <p:nvGrpSpPr>
          <p:cNvPr id="3" name="Group 2"/>
          <p:cNvGrpSpPr/>
          <p:nvPr/>
        </p:nvGrpSpPr>
        <p:grpSpPr>
          <a:xfrm>
            <a:off x="5909268" y="3036106"/>
            <a:ext cx="2443298" cy="1584292"/>
            <a:chOff x="5909268" y="3036106"/>
            <a:chExt cx="2443298" cy="1584292"/>
          </a:xfrm>
        </p:grpSpPr>
        <p:pic>
          <p:nvPicPr>
            <p:cNvPr id="1026" name="Picture 2" descr="The pros and cons of facial recognition technology | IT P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2164" y="3036106"/>
              <a:ext cx="2179411" cy="122047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4CDCE2D-BFFB-DF47-90B6-734A56C66A4B}"/>
                </a:ext>
              </a:extLst>
            </p:cNvPr>
            <p:cNvSpPr txBox="1"/>
            <p:nvPr/>
          </p:nvSpPr>
          <p:spPr>
            <a:xfrm>
              <a:off x="5909268" y="4312621"/>
              <a:ext cx="2443298" cy="307777"/>
            </a:xfrm>
            <a:prstGeom prst="rect">
              <a:avLst/>
            </a:prstGeom>
            <a:noFill/>
          </p:spPr>
          <p:txBody>
            <a:bodyPr wrap="none" rtlCol="0">
              <a:spAutoFit/>
            </a:bodyPr>
            <a:lstStyle/>
            <a:p>
              <a:pPr algn="ctr"/>
              <a:r>
                <a:rPr lang="en-US" sz="1400" dirty="0">
                  <a:latin typeface="Palatino"/>
                  <a:cs typeface="Palatino"/>
                </a:rPr>
                <a:t>Facial Recognition (security)</a:t>
              </a:r>
            </a:p>
          </p:txBody>
        </p:sp>
      </p:grpSp>
      <p:sp>
        <p:nvSpPr>
          <p:cNvPr id="6" name="Left Brace 5"/>
          <p:cNvSpPr/>
          <p:nvPr/>
        </p:nvSpPr>
        <p:spPr>
          <a:xfrm>
            <a:off x="1329913" y="1504950"/>
            <a:ext cx="270287" cy="2209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766209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3"/>
          <p:cNvSpPr>
            <a:spLocks noGrp="1" noChangeArrowheads="1"/>
          </p:cNvSpPr>
          <p:nvPr>
            <p:ph idx="1"/>
          </p:nvPr>
        </p:nvSpPr>
        <p:spPr>
          <a:xfrm>
            <a:off x="342900" y="1009650"/>
            <a:ext cx="3009900" cy="3543300"/>
          </a:xfrm>
        </p:spPr>
        <p:txBody>
          <a:bodyPr>
            <a:noAutofit/>
          </a:bodyPr>
          <a:lstStyle/>
          <a:p>
            <a:pPr eaLnBrk="1" hangingPunct="1">
              <a:lnSpc>
                <a:spcPct val="80000"/>
              </a:lnSpc>
            </a:pPr>
            <a:r>
              <a:rPr lang="en-US" sz="1800" dirty="0">
                <a:solidFill>
                  <a:schemeClr val="tx1"/>
                </a:solidFill>
              </a:rPr>
              <a:t>Robotics</a:t>
            </a:r>
          </a:p>
          <a:p>
            <a:pPr lvl="1" eaLnBrk="1" hangingPunct="1">
              <a:lnSpc>
                <a:spcPct val="80000"/>
              </a:lnSpc>
            </a:pPr>
            <a:r>
              <a:rPr lang="en-US" sz="1600" dirty="0"/>
              <a:t>Part Mech. Eng. and Part AI</a:t>
            </a:r>
          </a:p>
          <a:p>
            <a:pPr lvl="1" eaLnBrk="1" hangingPunct="1">
              <a:lnSpc>
                <a:spcPct val="80000"/>
              </a:lnSpc>
            </a:pPr>
            <a:r>
              <a:rPr lang="en-US" sz="1600" dirty="0"/>
              <a:t>Reality much</a:t>
            </a:r>
          </a:p>
          <a:p>
            <a:pPr lvl="1" eaLnBrk="1" hangingPunct="1">
              <a:lnSpc>
                <a:spcPct val="80000"/>
              </a:lnSpc>
              <a:buFont typeface="Wingdings" pitchFamily="2" charset="2"/>
              <a:buNone/>
            </a:pPr>
            <a:r>
              <a:rPr lang="en-US" sz="1600" dirty="0"/>
              <a:t>	harder than</a:t>
            </a:r>
          </a:p>
          <a:p>
            <a:pPr lvl="1" eaLnBrk="1" hangingPunct="1">
              <a:lnSpc>
                <a:spcPct val="80000"/>
              </a:lnSpc>
              <a:buFont typeface="Wingdings" pitchFamily="2" charset="2"/>
              <a:buNone/>
            </a:pPr>
            <a:r>
              <a:rPr lang="en-US" sz="1600" dirty="0"/>
              <a:t>	simulations!</a:t>
            </a:r>
          </a:p>
          <a:p>
            <a:pPr eaLnBrk="1" hangingPunct="1">
              <a:lnSpc>
                <a:spcPct val="80000"/>
              </a:lnSpc>
            </a:pPr>
            <a:r>
              <a:rPr lang="en-US" sz="1800" dirty="0">
                <a:solidFill>
                  <a:schemeClr val="tx1"/>
                </a:solidFill>
              </a:rPr>
              <a:t>Technologies</a:t>
            </a:r>
          </a:p>
          <a:p>
            <a:pPr lvl="1" eaLnBrk="1" hangingPunct="1">
              <a:lnSpc>
                <a:spcPct val="80000"/>
              </a:lnSpc>
            </a:pPr>
            <a:r>
              <a:rPr lang="en-US" sz="1600" dirty="0"/>
              <a:t>Self-driving cars</a:t>
            </a:r>
          </a:p>
          <a:p>
            <a:pPr lvl="1" eaLnBrk="1" hangingPunct="1">
              <a:lnSpc>
                <a:spcPct val="80000"/>
              </a:lnSpc>
            </a:pPr>
            <a:r>
              <a:rPr lang="en-US" sz="1600" dirty="0"/>
              <a:t>Rescue</a:t>
            </a:r>
          </a:p>
          <a:p>
            <a:pPr lvl="1" eaLnBrk="1" hangingPunct="1">
              <a:lnSpc>
                <a:spcPct val="80000"/>
              </a:lnSpc>
            </a:pPr>
            <a:r>
              <a:rPr lang="en-US" sz="1600" dirty="0"/>
              <a:t>Help in the home</a:t>
            </a:r>
          </a:p>
          <a:p>
            <a:pPr lvl="1" eaLnBrk="1" hangingPunct="1">
              <a:lnSpc>
                <a:spcPct val="80000"/>
              </a:lnSpc>
            </a:pPr>
            <a:r>
              <a:rPr lang="en-US" sz="1600" dirty="0"/>
              <a:t>Lots of automation…</a:t>
            </a:r>
          </a:p>
        </p:txBody>
      </p:sp>
      <p:pic>
        <p:nvPicPr>
          <p:cNvPr id="2" name="Picture 3"/>
          <p:cNvPicPr>
            <a:picLocks noChangeAspect="1" noChangeArrowheads="1"/>
          </p:cNvPicPr>
          <p:nvPr/>
        </p:nvPicPr>
        <p:blipFill>
          <a:blip r:embed="rId3" cstate="print"/>
          <a:srcRect/>
          <a:stretch>
            <a:fillRect/>
          </a:stretch>
        </p:blipFill>
        <p:spPr bwMode="auto">
          <a:xfrm>
            <a:off x="3991806" y="950422"/>
            <a:ext cx="1851212" cy="2057400"/>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733800" y="3137964"/>
            <a:ext cx="2362200" cy="1482865"/>
          </a:xfrm>
          <a:prstGeom prst="rect">
            <a:avLst/>
          </a:prstGeom>
          <a:noFill/>
          <a:ln w="9525">
            <a:noFill/>
            <a:miter lim="800000"/>
            <a:headEnd/>
            <a:tailEnd/>
          </a:ln>
        </p:spPr>
      </p:pic>
      <p:sp>
        <p:nvSpPr>
          <p:cNvPr id="5" name="Date Placeholder 4"/>
          <p:cNvSpPr>
            <a:spLocks noGrp="1"/>
          </p:cNvSpPr>
          <p:nvPr>
            <p:ph type="dt" sz="half" idx="10"/>
          </p:nvPr>
        </p:nvSpPr>
        <p:spPr/>
        <p:txBody>
          <a:bodyPr/>
          <a:lstStyle/>
          <a:p>
            <a:pPr>
              <a:defRPr/>
            </a:pPr>
            <a:fld id="{2A2F0EB5-36EF-4A69-A22D-6B8F062585D0}" type="datetime1">
              <a:rPr lang="en-US" smtClean="0"/>
              <a:t>8/26/2022</a:t>
            </a:fld>
            <a:endParaRPr lang="en-US"/>
          </a:p>
        </p:txBody>
      </p:sp>
      <p:sp>
        <p:nvSpPr>
          <p:cNvPr id="6" name="Footer Placeholder 5"/>
          <p:cNvSpPr>
            <a:spLocks noGrp="1"/>
          </p:cNvSpPr>
          <p:nvPr>
            <p:ph type="ftr" sz="quarter" idx="11"/>
          </p:nvPr>
        </p:nvSpPr>
        <p:spPr/>
        <p:txBody>
          <a:bodyPr/>
          <a:lstStyle/>
          <a:p>
            <a:pPr>
              <a:defRPr/>
            </a:pPr>
            <a:r>
              <a:rPr lang="en-US"/>
              <a:t>COE292 - Introduction to AI</a:t>
            </a:r>
          </a:p>
        </p:txBody>
      </p:sp>
      <p:sp>
        <p:nvSpPr>
          <p:cNvPr id="7" name="Slide Number Placeholder 6"/>
          <p:cNvSpPr>
            <a:spLocks noGrp="1"/>
          </p:cNvSpPr>
          <p:nvPr>
            <p:ph type="sldNum" sz="quarter" idx="12"/>
          </p:nvPr>
        </p:nvSpPr>
        <p:spPr/>
        <p:txBody>
          <a:bodyPr/>
          <a:lstStyle/>
          <a:p>
            <a:pPr>
              <a:defRPr/>
            </a:pPr>
            <a:fld id="{A91A05A8-D087-49F8-A68B-53BB47A7E6BF}" type="slidenum">
              <a:rPr lang="en-US" smtClean="0"/>
              <a:pPr>
                <a:defRPr/>
              </a:pPr>
              <a:t>7</a:t>
            </a:fld>
            <a:endParaRPr lang="en-US"/>
          </a:p>
        </p:txBody>
      </p:sp>
      <p:sp>
        <p:nvSpPr>
          <p:cNvPr id="8" name="Title 7"/>
          <p:cNvSpPr>
            <a:spLocks noGrp="1"/>
          </p:cNvSpPr>
          <p:nvPr>
            <p:ph type="title"/>
          </p:nvPr>
        </p:nvSpPr>
        <p:spPr/>
        <p:txBody>
          <a:bodyPr>
            <a:normAutofit fontScale="90000"/>
          </a:bodyPr>
          <a:lstStyle/>
          <a:p>
            <a:r>
              <a:rPr lang="en-US" dirty="0"/>
              <a:t>Robotics</a:t>
            </a:r>
          </a:p>
        </p:txBody>
      </p:sp>
      <p:pic>
        <p:nvPicPr>
          <p:cNvPr id="2050" name="Picture 2" descr="Inside Facebook&amp;#39;s New Robotics Lab, Where AI and Machines Friend One  Another | WIRE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3368" y="933816"/>
            <a:ext cx="2552032" cy="170135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AI Enhanced Robotics and The Future of Manufacturing – Metrology and  Quality News - Online Magazin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7000" y="3137964"/>
            <a:ext cx="2438400" cy="1482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92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1" y="1190626"/>
            <a:ext cx="2005868" cy="3133722"/>
          </a:xfrm>
          <a:prstGeom prst="rect">
            <a:avLst/>
          </a:prstGeom>
          <a:noFill/>
        </p:spPr>
      </p:pic>
      <p:pic>
        <p:nvPicPr>
          <p:cNvPr id="43010"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929813" y="1721934"/>
            <a:ext cx="2986748" cy="2666998"/>
          </a:xfrm>
          <a:prstGeom prst="rect">
            <a:avLst/>
          </a:prstGeom>
          <a:noFill/>
        </p:spPr>
      </p:pic>
      <p:sp>
        <p:nvSpPr>
          <p:cNvPr id="21507" name="Rectangle 4"/>
          <p:cNvSpPr>
            <a:spLocks noGrp="1" noChangeArrowheads="1"/>
          </p:cNvSpPr>
          <p:nvPr>
            <p:ph type="title"/>
          </p:nvPr>
        </p:nvSpPr>
        <p:spPr/>
        <p:txBody>
          <a:bodyPr rIns="99058">
            <a:normAutofit fontScale="90000"/>
          </a:bodyPr>
          <a:lstStyle/>
          <a:p>
            <a:r>
              <a:rPr lang="en-US" dirty="0"/>
              <a:t>Decision Making</a:t>
            </a:r>
          </a:p>
        </p:txBody>
      </p:sp>
      <p:sp>
        <p:nvSpPr>
          <p:cNvPr id="21508" name="Rectangle 5"/>
          <p:cNvSpPr>
            <a:spLocks noGrp="1" noChangeArrowheads="1"/>
          </p:cNvSpPr>
          <p:nvPr>
            <p:ph idx="1"/>
          </p:nvPr>
        </p:nvSpPr>
        <p:spPr>
          <a:xfrm>
            <a:off x="1377640" y="1061689"/>
            <a:ext cx="6324600" cy="3546873"/>
          </a:xfrm>
        </p:spPr>
        <p:txBody>
          <a:bodyPr rIns="99058">
            <a:normAutofit/>
          </a:bodyPr>
          <a:lstStyle/>
          <a:p>
            <a:pPr marL="586964" lvl="1">
              <a:buClrTx/>
            </a:pPr>
            <a:r>
              <a:rPr lang="en-US" dirty="0">
                <a:solidFill>
                  <a:schemeClr val="accent6"/>
                </a:solidFill>
              </a:rPr>
              <a:t>Applied AI involves many kinds of automation</a:t>
            </a:r>
          </a:p>
          <a:p>
            <a:pPr marL="886993" lvl="2">
              <a:buClrTx/>
            </a:pPr>
            <a:r>
              <a:rPr lang="en-US" dirty="0"/>
              <a:t>Scheduling, e.g. airline routing, military</a:t>
            </a:r>
          </a:p>
          <a:p>
            <a:pPr marL="886993" lvl="2">
              <a:buClrTx/>
            </a:pPr>
            <a:r>
              <a:rPr lang="en-US" dirty="0"/>
              <a:t>Route planning, e.g. Google maps</a:t>
            </a:r>
          </a:p>
          <a:p>
            <a:pPr marL="886993" lvl="2">
              <a:buClrTx/>
            </a:pPr>
            <a:r>
              <a:rPr lang="en-US" dirty="0"/>
              <a:t>Medical diagnosis</a:t>
            </a:r>
          </a:p>
          <a:p>
            <a:pPr marL="886993" lvl="2">
              <a:buClrTx/>
            </a:pPr>
            <a:r>
              <a:rPr lang="en-US" dirty="0"/>
              <a:t>Web search engines</a:t>
            </a:r>
          </a:p>
          <a:p>
            <a:pPr marL="886993" lvl="2">
              <a:buClrTx/>
            </a:pPr>
            <a:r>
              <a:rPr lang="en-US" dirty="0"/>
              <a:t>Automated help desks</a:t>
            </a:r>
          </a:p>
          <a:p>
            <a:pPr marL="886993" lvl="2">
              <a:buClrTx/>
            </a:pPr>
            <a:r>
              <a:rPr lang="en-US" dirty="0"/>
              <a:t>Fraud detection</a:t>
            </a:r>
          </a:p>
          <a:p>
            <a:pPr marL="886993" lvl="2">
              <a:buClrTx/>
            </a:pPr>
            <a:r>
              <a:rPr lang="en-US" dirty="0"/>
              <a:t>Product recommendations</a:t>
            </a:r>
          </a:p>
          <a:p>
            <a:pPr marL="886993" lvl="2">
              <a:buClrTx/>
            </a:pPr>
            <a:r>
              <a:rPr lang="en-US" dirty="0"/>
              <a:t>… Lots more!</a:t>
            </a:r>
          </a:p>
        </p:txBody>
      </p:sp>
      <p:sp>
        <p:nvSpPr>
          <p:cNvPr id="2" name="Date Placeholder 1"/>
          <p:cNvSpPr>
            <a:spLocks noGrp="1"/>
          </p:cNvSpPr>
          <p:nvPr>
            <p:ph type="dt" sz="half" idx="10"/>
          </p:nvPr>
        </p:nvSpPr>
        <p:spPr/>
        <p:txBody>
          <a:bodyPr/>
          <a:lstStyle/>
          <a:p>
            <a:pPr>
              <a:defRPr/>
            </a:pPr>
            <a:fld id="{7660056E-5F85-4A4E-88F1-98C8AB8FE082}" type="datetime1">
              <a:rPr lang="en-US" smtClean="0"/>
              <a:t>8/26/2022</a:t>
            </a:fld>
            <a:endParaRPr lang="en-US"/>
          </a:p>
        </p:txBody>
      </p:sp>
      <p:sp>
        <p:nvSpPr>
          <p:cNvPr id="3" name="Footer Placeholder 2"/>
          <p:cNvSpPr>
            <a:spLocks noGrp="1"/>
          </p:cNvSpPr>
          <p:nvPr>
            <p:ph type="ftr" sz="quarter" idx="11"/>
          </p:nvPr>
        </p:nvSpPr>
        <p:spPr/>
        <p:txBody>
          <a:bodyPr/>
          <a:lstStyle/>
          <a:p>
            <a:pPr>
              <a:defRPr/>
            </a:pPr>
            <a:r>
              <a:rPr lang="en-US"/>
              <a:t>COE292 - Introduction to AI</a:t>
            </a:r>
          </a:p>
        </p:txBody>
      </p:sp>
      <p:sp>
        <p:nvSpPr>
          <p:cNvPr id="4" name="Slide Number Placeholder 3"/>
          <p:cNvSpPr>
            <a:spLocks noGrp="1"/>
          </p:cNvSpPr>
          <p:nvPr>
            <p:ph type="sldNum" sz="quarter" idx="12"/>
          </p:nvPr>
        </p:nvSpPr>
        <p:spPr/>
        <p:txBody>
          <a:bodyPr/>
          <a:lstStyle/>
          <a:p>
            <a:pPr>
              <a:defRPr/>
            </a:pPr>
            <a:fld id="{A91A05A8-D087-49F8-A68B-53BB47A7E6BF}" type="slidenum">
              <a:rPr lang="en-US" smtClean="0"/>
              <a:pPr>
                <a:defRPr/>
              </a:pPr>
              <a:t>8</a:t>
            </a:fld>
            <a:endParaRPr lang="en-US"/>
          </a:p>
        </p:txBody>
      </p:sp>
      <p:sp>
        <p:nvSpPr>
          <p:cNvPr id="5" name="Rectangle 4"/>
          <p:cNvSpPr/>
          <p:nvPr/>
        </p:nvSpPr>
        <p:spPr>
          <a:xfrm>
            <a:off x="-32641" y="4467224"/>
            <a:ext cx="9209281" cy="276999"/>
          </a:xfrm>
          <a:prstGeom prst="rect">
            <a:avLst/>
          </a:prstGeom>
        </p:spPr>
        <p:txBody>
          <a:bodyPr wrap="square">
            <a:spAutoFit/>
          </a:bodyPr>
          <a:lstStyle/>
          <a:p>
            <a:r>
              <a:rPr lang="en-US" sz="1200" dirty="0">
                <a:cs typeface="Calibri"/>
              </a:rPr>
              <a:t>This slide was created by Dan Klein and Pieter </a:t>
            </a:r>
            <a:r>
              <a:rPr lang="en-US" sz="1200" dirty="0" err="1">
                <a:cs typeface="Calibri"/>
              </a:rPr>
              <a:t>Abbeel</a:t>
            </a:r>
            <a:r>
              <a:rPr lang="en-US" sz="1200" dirty="0">
                <a:cs typeface="Calibri"/>
              </a:rPr>
              <a:t> for CS188 Intro to AI at UC Berkeley</a:t>
            </a:r>
            <a:endParaRPr lang="en-US" sz="1200" dirty="0"/>
          </a:p>
        </p:txBody>
      </p:sp>
    </p:spTree>
    <p:extLst>
      <p:ext uri="{BB962C8B-B14F-4D97-AF65-F5344CB8AC3E}">
        <p14:creationId xmlns:p14="http://schemas.microsoft.com/office/powerpoint/2010/main" val="94894301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(Short) History of AI</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727130132"/>
              </p:ext>
            </p:extLst>
          </p:nvPr>
        </p:nvGraphicFramePr>
        <p:xfrm>
          <a:off x="762000" y="1047750"/>
          <a:ext cx="7924800" cy="3523414"/>
        </p:xfrm>
        <a:graphic>
          <a:graphicData uri="http://schemas.openxmlformats.org/drawingml/2006/table">
            <a:tbl>
              <a:tblPr>
                <a:tableStyleId>{8799B23B-EC83-4686-B30A-512413B5E67A}</a:tableStyleId>
              </a:tblPr>
              <a:tblGrid>
                <a:gridCol w="6477000">
                  <a:extLst>
                    <a:ext uri="{9D8B030D-6E8A-4147-A177-3AD203B41FA5}">
                      <a16:colId xmlns:a16="http://schemas.microsoft.com/office/drawing/2014/main" val="4008450423"/>
                    </a:ext>
                  </a:extLst>
                </a:gridCol>
                <a:gridCol w="1447800">
                  <a:extLst>
                    <a:ext uri="{9D8B030D-6E8A-4147-A177-3AD203B41FA5}">
                      <a16:colId xmlns:a16="http://schemas.microsoft.com/office/drawing/2014/main" val="849208434"/>
                    </a:ext>
                  </a:extLst>
                </a:gridCol>
              </a:tblGrid>
              <a:tr h="366724">
                <a:tc>
                  <a:txBody>
                    <a:bodyPr/>
                    <a:lstStyle/>
                    <a:p>
                      <a:pPr algn="l" fontAlgn="base"/>
                      <a:r>
                        <a:rPr lang="en-US" sz="1800" b="1" dirty="0">
                          <a:effectLst/>
                        </a:rPr>
                        <a:t>Event in History​</a:t>
                      </a:r>
                      <a:endParaRPr lang="en-US" sz="1000" b="1" i="0" dirty="0">
                        <a:solidFill>
                          <a:srgbClr val="FFFFFF"/>
                        </a:solidFill>
                        <a:effectLst/>
                      </a:endParaRPr>
                    </a:p>
                  </a:txBody>
                  <a:tcPr marL="71078" marR="71078" marT="35539" marB="35539" anchor="ctr">
                    <a:solidFill>
                      <a:schemeClr val="accent3">
                        <a:lumMod val="20000"/>
                        <a:lumOff val="80000"/>
                      </a:schemeClr>
                    </a:solidFill>
                  </a:tcPr>
                </a:tc>
                <a:tc>
                  <a:txBody>
                    <a:bodyPr/>
                    <a:lstStyle/>
                    <a:p>
                      <a:pPr algn="ctr" fontAlgn="base"/>
                      <a:r>
                        <a:rPr lang="en-US" sz="1800" b="1" dirty="0">
                          <a:effectLst/>
                        </a:rPr>
                        <a:t>Time Period ​</a:t>
                      </a:r>
                      <a:endParaRPr lang="en-US" sz="1000" b="1" i="0" dirty="0">
                        <a:solidFill>
                          <a:srgbClr val="FFFFFF"/>
                        </a:solidFill>
                        <a:effectLst/>
                      </a:endParaRPr>
                    </a:p>
                  </a:txBody>
                  <a:tcPr marL="71078" marR="71078" marT="35539" marB="35539" anchor="ctr">
                    <a:solidFill>
                      <a:schemeClr val="accent3">
                        <a:lumMod val="20000"/>
                        <a:lumOff val="80000"/>
                      </a:schemeClr>
                    </a:solidFill>
                  </a:tcPr>
                </a:tc>
                <a:extLst>
                  <a:ext uri="{0D108BD9-81ED-4DB2-BD59-A6C34878D82A}">
                    <a16:rowId xmlns:a16="http://schemas.microsoft.com/office/drawing/2014/main" val="3803643953"/>
                  </a:ext>
                </a:extLst>
              </a:tr>
              <a:tr h="343544">
                <a:tc>
                  <a:txBody>
                    <a:bodyPr/>
                    <a:lstStyle/>
                    <a:p>
                      <a:pPr algn="l" fontAlgn="base"/>
                      <a:r>
                        <a:rPr lang="en-US" sz="1800" dirty="0">
                          <a:effectLst/>
                        </a:rPr>
                        <a:t>Alan Turing Wrote the Turing Test​</a:t>
                      </a:r>
                      <a:endParaRPr lang="en-US" sz="1000" b="0" i="0" dirty="0">
                        <a:solidFill>
                          <a:srgbClr val="000000"/>
                        </a:solidFill>
                        <a:effectLst/>
                      </a:endParaRPr>
                    </a:p>
                  </a:txBody>
                  <a:tcPr marL="71078" marR="71078" marT="35539" marB="35539" anchor="ctr"/>
                </a:tc>
                <a:tc>
                  <a:txBody>
                    <a:bodyPr/>
                    <a:lstStyle/>
                    <a:p>
                      <a:pPr algn="ctr" fontAlgn="base"/>
                      <a:r>
                        <a:rPr lang="en-US" sz="1800">
                          <a:effectLst/>
                        </a:rPr>
                        <a:t>1950s​</a:t>
                      </a:r>
                      <a:endParaRPr lang="en-US" sz="1000" b="0" i="0">
                        <a:solidFill>
                          <a:srgbClr val="000000"/>
                        </a:solidFill>
                        <a:effectLst/>
                      </a:endParaRPr>
                    </a:p>
                  </a:txBody>
                  <a:tcPr marL="71078" marR="71078" marT="35539" marB="35539" anchor="ctr"/>
                </a:tc>
                <a:extLst>
                  <a:ext uri="{0D108BD9-81ED-4DB2-BD59-A6C34878D82A}">
                    <a16:rowId xmlns:a16="http://schemas.microsoft.com/office/drawing/2014/main" val="247995499"/>
                  </a:ext>
                </a:extLst>
              </a:tr>
              <a:tr h="616010">
                <a:tc>
                  <a:txBody>
                    <a:bodyPr/>
                    <a:lstStyle/>
                    <a:p>
                      <a:pPr algn="l" fontAlgn="base"/>
                      <a:r>
                        <a:rPr lang="en-US" sz="1800" dirty="0">
                          <a:effectLst/>
                        </a:rPr>
                        <a:t>Marvin Minsky: Steps towards Artificial Intelligence​</a:t>
                      </a:r>
                      <a:endParaRPr lang="en-US" sz="1000" b="0" i="0" dirty="0">
                        <a:solidFill>
                          <a:srgbClr val="000000"/>
                        </a:solidFill>
                        <a:effectLst/>
                      </a:endParaRPr>
                    </a:p>
                  </a:txBody>
                  <a:tcPr marL="71078" marR="71078" marT="35539" marB="35539" anchor="ctr"/>
                </a:tc>
                <a:tc rowSpan="2">
                  <a:txBody>
                    <a:bodyPr/>
                    <a:lstStyle/>
                    <a:p>
                      <a:pPr algn="ctr" fontAlgn="base"/>
                      <a:r>
                        <a:rPr lang="en-US" sz="1800" dirty="0">
                          <a:effectLst/>
                        </a:rPr>
                        <a:t>1960s​​</a:t>
                      </a:r>
                      <a:endParaRPr lang="en-US" sz="1000" b="0" i="0" dirty="0">
                        <a:solidFill>
                          <a:srgbClr val="000000"/>
                        </a:solidFill>
                        <a:effectLst/>
                      </a:endParaRPr>
                    </a:p>
                  </a:txBody>
                  <a:tcPr marL="71078" marR="71078" marT="35539" marB="35539" anchor="ctr"/>
                </a:tc>
                <a:extLst>
                  <a:ext uri="{0D108BD9-81ED-4DB2-BD59-A6C34878D82A}">
                    <a16:rowId xmlns:a16="http://schemas.microsoft.com/office/drawing/2014/main" val="527254792"/>
                  </a:ext>
                </a:extLst>
              </a:tr>
              <a:tr h="343544">
                <a:tc>
                  <a:txBody>
                    <a:bodyPr/>
                    <a:lstStyle/>
                    <a:p>
                      <a:pPr algn="l" fontAlgn="base"/>
                      <a:r>
                        <a:rPr lang="en-US" sz="1800" dirty="0">
                          <a:effectLst/>
                        </a:rPr>
                        <a:t>Symbolic Integration by James Slagle​</a:t>
                      </a:r>
                      <a:endParaRPr lang="en-US" sz="1000" b="0" i="0" dirty="0">
                        <a:solidFill>
                          <a:srgbClr val="000000"/>
                        </a:solidFill>
                        <a:effectLst/>
                      </a:endParaRPr>
                    </a:p>
                  </a:txBody>
                  <a:tcPr marL="71078" marR="71078" marT="35539" marB="35539" anchor="ctr"/>
                </a:tc>
                <a:tc vMerge="1">
                  <a:txBody>
                    <a:bodyPr/>
                    <a:lstStyle/>
                    <a:p>
                      <a:pPr algn="ctr" fontAlgn="base"/>
                      <a:endParaRPr lang="en-US" sz="1000" b="0" i="0" dirty="0">
                        <a:solidFill>
                          <a:srgbClr val="000000"/>
                        </a:solidFill>
                        <a:effectLst/>
                      </a:endParaRPr>
                    </a:p>
                  </a:txBody>
                  <a:tcPr marL="71078" marR="71078" marT="35539" marB="35539" anchor="ctr"/>
                </a:tc>
                <a:extLst>
                  <a:ext uri="{0D108BD9-81ED-4DB2-BD59-A6C34878D82A}">
                    <a16:rowId xmlns:a16="http://schemas.microsoft.com/office/drawing/2014/main" val="2338085188"/>
                  </a:ext>
                </a:extLst>
              </a:tr>
              <a:tr h="343544">
                <a:tc>
                  <a:txBody>
                    <a:bodyPr/>
                    <a:lstStyle/>
                    <a:p>
                      <a:pPr algn="l" fontAlgn="base"/>
                      <a:r>
                        <a:rPr lang="en-US" sz="1800" dirty="0">
                          <a:effectLst/>
                        </a:rPr>
                        <a:t>Expert and Ruled based systems​</a:t>
                      </a:r>
                      <a:endParaRPr lang="en-US" sz="1000" b="0" i="0" dirty="0">
                        <a:solidFill>
                          <a:srgbClr val="000000"/>
                        </a:solidFill>
                        <a:effectLst/>
                      </a:endParaRPr>
                    </a:p>
                  </a:txBody>
                  <a:tcPr marL="71078" marR="71078" marT="35539" marB="35539" anchor="ctr"/>
                </a:tc>
                <a:tc>
                  <a:txBody>
                    <a:bodyPr/>
                    <a:lstStyle/>
                    <a:p>
                      <a:pPr algn="ctr" fontAlgn="base"/>
                      <a:r>
                        <a:rPr lang="en-US" sz="1800" dirty="0">
                          <a:effectLst/>
                        </a:rPr>
                        <a:t>1970s​</a:t>
                      </a:r>
                      <a:endParaRPr lang="en-US" sz="1000" b="0" i="0" dirty="0">
                        <a:solidFill>
                          <a:srgbClr val="000000"/>
                        </a:solidFill>
                        <a:effectLst/>
                      </a:endParaRPr>
                    </a:p>
                  </a:txBody>
                  <a:tcPr marL="71078" marR="71078" marT="35539" marB="35539" anchor="ctr"/>
                </a:tc>
                <a:extLst>
                  <a:ext uri="{0D108BD9-81ED-4DB2-BD59-A6C34878D82A}">
                    <a16:rowId xmlns:a16="http://schemas.microsoft.com/office/drawing/2014/main" val="2924910805"/>
                  </a:ext>
                </a:extLst>
              </a:tr>
              <a:tr h="616010">
                <a:tc>
                  <a:txBody>
                    <a:bodyPr/>
                    <a:lstStyle/>
                    <a:p>
                      <a:pPr algn="l" fontAlgn="base"/>
                      <a:r>
                        <a:rPr lang="en-US" sz="1800" dirty="0">
                          <a:effectLst/>
                        </a:rPr>
                        <a:t>Deep Blue Systems (AI) beats world champion of chess​</a:t>
                      </a:r>
                      <a:endParaRPr lang="en-US" sz="1000" b="0" i="0" dirty="0">
                        <a:solidFill>
                          <a:srgbClr val="000000"/>
                        </a:solidFill>
                        <a:effectLst/>
                      </a:endParaRPr>
                    </a:p>
                  </a:txBody>
                  <a:tcPr marL="71078" marR="71078" marT="35539" marB="35539" anchor="ctr"/>
                </a:tc>
                <a:tc>
                  <a:txBody>
                    <a:bodyPr/>
                    <a:lstStyle/>
                    <a:p>
                      <a:pPr algn="ctr" fontAlgn="base"/>
                      <a:r>
                        <a:rPr lang="en-US" sz="1800">
                          <a:effectLst/>
                        </a:rPr>
                        <a:t>1980s-1990s​</a:t>
                      </a:r>
                      <a:endParaRPr lang="en-US" sz="1000" b="0" i="0">
                        <a:solidFill>
                          <a:srgbClr val="000000"/>
                        </a:solidFill>
                        <a:effectLst/>
                      </a:endParaRPr>
                    </a:p>
                  </a:txBody>
                  <a:tcPr marL="71078" marR="71078" marT="35539" marB="35539" anchor="ctr"/>
                </a:tc>
                <a:extLst>
                  <a:ext uri="{0D108BD9-81ED-4DB2-BD59-A6C34878D82A}">
                    <a16:rowId xmlns:a16="http://schemas.microsoft.com/office/drawing/2014/main" val="2650490420"/>
                  </a:ext>
                </a:extLst>
              </a:tr>
              <a:tr h="888476">
                <a:tc>
                  <a:txBody>
                    <a:bodyPr/>
                    <a:lstStyle/>
                    <a:p>
                      <a:pPr algn="l" fontAlgn="base"/>
                      <a:r>
                        <a:rPr lang="en-US" sz="1800" dirty="0">
                          <a:effectLst/>
                        </a:rPr>
                        <a:t>Robotics, Computer Vision, Natural Language Processing, Deep Learning ... etc.​</a:t>
                      </a:r>
                      <a:endParaRPr lang="en-US" sz="1000" b="0" i="0" dirty="0">
                        <a:solidFill>
                          <a:srgbClr val="000000"/>
                        </a:solidFill>
                        <a:effectLst/>
                      </a:endParaRPr>
                    </a:p>
                  </a:txBody>
                  <a:tcPr marL="71078" marR="71078" marT="35539" marB="35539" anchor="ctr"/>
                </a:tc>
                <a:tc>
                  <a:txBody>
                    <a:bodyPr/>
                    <a:lstStyle/>
                    <a:p>
                      <a:pPr algn="ctr" fontAlgn="base"/>
                      <a:r>
                        <a:rPr lang="en-US" sz="1800" dirty="0">
                          <a:effectLst/>
                        </a:rPr>
                        <a:t>2000-now​</a:t>
                      </a:r>
                      <a:endParaRPr lang="en-US" sz="1000" b="0" i="0" dirty="0">
                        <a:solidFill>
                          <a:srgbClr val="000000"/>
                        </a:solidFill>
                        <a:effectLst/>
                      </a:endParaRPr>
                    </a:p>
                  </a:txBody>
                  <a:tcPr marL="71078" marR="71078" marT="35539" marB="35539" anchor="ctr"/>
                </a:tc>
                <a:extLst>
                  <a:ext uri="{0D108BD9-81ED-4DB2-BD59-A6C34878D82A}">
                    <a16:rowId xmlns:a16="http://schemas.microsoft.com/office/drawing/2014/main" val="2075279840"/>
                  </a:ext>
                </a:extLst>
              </a:tr>
            </a:tbl>
          </a:graphicData>
        </a:graphic>
      </p:graphicFrame>
      <p:sp>
        <p:nvSpPr>
          <p:cNvPr id="4" name="Date Placeholder 3"/>
          <p:cNvSpPr>
            <a:spLocks noGrp="1"/>
          </p:cNvSpPr>
          <p:nvPr>
            <p:ph type="dt" sz="half" idx="10"/>
          </p:nvPr>
        </p:nvSpPr>
        <p:spPr/>
        <p:txBody>
          <a:bodyPr/>
          <a:lstStyle/>
          <a:p>
            <a:pPr>
              <a:defRPr/>
            </a:pPr>
            <a:fld id="{5822F03A-242C-40C3-B5B3-71809A284861}" type="datetime1">
              <a:rPr lang="en-US" smtClean="0"/>
              <a:t>8/26/2022</a:t>
            </a:fld>
            <a:endParaRPr lang="en-US"/>
          </a:p>
        </p:txBody>
      </p:sp>
      <p:sp>
        <p:nvSpPr>
          <p:cNvPr id="5" name="Footer Placeholder 4"/>
          <p:cNvSpPr>
            <a:spLocks noGrp="1"/>
          </p:cNvSpPr>
          <p:nvPr>
            <p:ph type="ftr" sz="quarter" idx="11"/>
          </p:nvPr>
        </p:nvSpPr>
        <p:spPr/>
        <p:txBody>
          <a:bodyPr/>
          <a:lstStyle/>
          <a:p>
            <a:pPr>
              <a:defRPr/>
            </a:pPr>
            <a:r>
              <a:rPr lang="en-US"/>
              <a:t>COE292 - Introduction to AI</a:t>
            </a:r>
          </a:p>
        </p:txBody>
      </p:sp>
      <p:sp>
        <p:nvSpPr>
          <p:cNvPr id="6" name="Slide Number Placeholder 5"/>
          <p:cNvSpPr>
            <a:spLocks noGrp="1"/>
          </p:cNvSpPr>
          <p:nvPr>
            <p:ph type="sldNum" sz="quarter" idx="12"/>
          </p:nvPr>
        </p:nvSpPr>
        <p:spPr/>
        <p:txBody>
          <a:bodyPr/>
          <a:lstStyle/>
          <a:p>
            <a:pPr>
              <a:defRPr/>
            </a:pPr>
            <a:fld id="{A91A05A8-D087-49F8-A68B-53BB47A7E6BF}" type="slidenum">
              <a:rPr lang="en-US" smtClean="0"/>
              <a:pPr>
                <a:defRPr/>
              </a:pPr>
              <a:t>9</a:t>
            </a:fld>
            <a:endParaRPr lang="en-US"/>
          </a:p>
        </p:txBody>
      </p:sp>
      <p:sp>
        <p:nvSpPr>
          <p:cNvPr id="8" name="Rectangle 1"/>
          <p:cNvSpPr>
            <a:spLocks noChangeArrowheads="1"/>
          </p:cNvSpPr>
          <p:nvPr/>
        </p:nvSpPr>
        <p:spPr bwMode="auto">
          <a:xfrm>
            <a:off x="1879600" y="909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7472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348"/>
  <p:tag name="DEFAULTHEIGHT" val="200"/>
</p:tagLst>
</file>

<file path=ppt/theme/theme1.xml><?xml version="1.0" encoding="utf-8"?>
<a:theme xmlns:a="http://schemas.openxmlformats.org/drawingml/2006/main" name="Retrospec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F943E3E632C44B8B036E58FE4F1402" ma:contentTypeVersion="2" ma:contentTypeDescription="Create a new document." ma:contentTypeScope="" ma:versionID="0bf11dab39f59e3f79a7a2b1c578c11b">
  <xsd:schema xmlns:xsd="http://www.w3.org/2001/XMLSchema" xmlns:xs="http://www.w3.org/2001/XMLSchema" xmlns:p="http://schemas.microsoft.com/office/2006/metadata/properties" xmlns:ns2="c081cb61-e398-45dc-bffa-660ef38892cf" targetNamespace="http://schemas.microsoft.com/office/2006/metadata/properties" ma:root="true" ma:fieldsID="985572e6d28c028a95ba1862d61fa5e7" ns2:_="">
    <xsd:import namespace="c081cb61-e398-45dc-bffa-660ef38892cf"/>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1cb61-e398-45dc-bffa-660ef3889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5F069E-D886-42BA-AE46-36585835F20B}">
  <ds:schemaRefs>
    <ds:schemaRef ds:uri="http://schemas.microsoft.com/office/infopath/2007/PartnerControls"/>
    <ds:schemaRef ds:uri="c081cb61-e398-45dc-bffa-660ef38892cf"/>
    <ds:schemaRef ds:uri="http://www.w3.org/XML/1998/namespace"/>
    <ds:schemaRef ds:uri="http://purl.org/dc/term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5E68963D-43E2-4F3C-91BD-F70C5BF668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81cb61-e398-45dc-bffa-660ef38892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A5D3C5-AB32-4399-B362-2BD412D7009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29651</TotalTime>
  <Words>3084</Words>
  <Application>Microsoft Office PowerPoint</Application>
  <PresentationFormat>On-screen Show (16:9)</PresentationFormat>
  <Paragraphs>478</Paragraphs>
  <Slides>40</Slides>
  <Notes>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Retrospect</vt:lpstr>
      <vt:lpstr>PowerPoint Presentation</vt:lpstr>
      <vt:lpstr>What is AI?</vt:lpstr>
      <vt:lpstr>What is AI?</vt:lpstr>
      <vt:lpstr>What are the application Areas of AI?</vt:lpstr>
      <vt:lpstr>Natural Language</vt:lpstr>
      <vt:lpstr>Computer Vision</vt:lpstr>
      <vt:lpstr>Robotics</vt:lpstr>
      <vt:lpstr>Decision Making</vt:lpstr>
      <vt:lpstr>A (Short) History of AI</vt:lpstr>
      <vt:lpstr>Acting like a Human – Turing Test</vt:lpstr>
      <vt:lpstr>ELIZA Chatbot</vt:lpstr>
      <vt:lpstr>How AI was viewed over time</vt:lpstr>
      <vt:lpstr>What is AI?</vt:lpstr>
      <vt:lpstr>Definitions</vt:lpstr>
      <vt:lpstr>Definitions</vt:lpstr>
      <vt:lpstr>Definitions</vt:lpstr>
      <vt:lpstr>Designing Rational Agents</vt:lpstr>
      <vt:lpstr>Human Brains</vt:lpstr>
      <vt:lpstr>What is this course about</vt:lpstr>
      <vt:lpstr>You will learn</vt:lpstr>
      <vt:lpstr>Example1: Use of Perception to solve problems</vt:lpstr>
      <vt:lpstr>Example1: Use of Perception to solve problems</vt:lpstr>
      <vt:lpstr>Example1: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1: Use of Perception to solve problems</vt:lpstr>
      <vt:lpstr>Example 2: Generate and Test in AI</vt:lpstr>
      <vt:lpstr>Example 2: Generate and Test in AI</vt:lpstr>
      <vt:lpstr>Example 2: Generate and Test in AI</vt:lpstr>
      <vt:lpstr>Example 2: Generate and Test in AI</vt:lpstr>
      <vt:lpstr>Example 2: Generate and Test in AI</vt:lpstr>
      <vt:lpstr>Example 2: Generate and Test in AI</vt:lpstr>
      <vt:lpstr>Generate and Test Properties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Akram Fadhl N. Ahmed</cp:lastModifiedBy>
  <cp:revision>1634</cp:revision>
  <cp:lastPrinted>2014-01-21T07:51:01Z</cp:lastPrinted>
  <dcterms:created xsi:type="dcterms:W3CDTF">2004-08-27T04:16:05Z</dcterms:created>
  <dcterms:modified xsi:type="dcterms:W3CDTF">2022-08-26T12:48:40Z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0x0101006DF943E3E632C44B8B036E58FE4F1402</vt:lpwstr>
  </property>
</Properties>
</file>